
<file path=[Content_Types].xml><?xml version="1.0" encoding="utf-8"?>
<Types xmlns="http://schemas.openxmlformats.org/package/2006/content-types">
  <Default ContentType="image/svg+xml" Extension="svg"/>
  <Default ContentType="application/xml" Extension="xml"/>
  <Default ContentType="image/png" Extension="png"/>
  <Default ContentType="image/jpeg" Extension="jpe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13.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notesSlide+xml" PartName="/ppt/notesSlides/notesSlide4.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Layout+xml" PartName="/ppt/slideLayouts/slideLayout2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18.xml"/>
  <Override ContentType="application/vnd.openxmlformats-officedocument.presentationml.slideLayout+xml" PartName="/ppt/slideLayouts/slideLayout5.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22.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36.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13.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16.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 id="214748364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6858000" cx="12192000"/>
  <p:notesSz cx="6858000" cy="9144000"/>
  <p:defaultTextStyle>
    <a:defPPr lvl="0">
      <a:defRPr lang="en-US"/>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extLst>
    <p:ext uri="{EFAFB233-063F-42B5-8137-9DF3F51BA10A}">
      <p15:sldGuideLst>
        <p15:guide id="1" orient="horz" pos="1632">
          <p15:clr>
            <a:srgbClr val="A4A3A4"/>
          </p15:clr>
        </p15:guide>
        <p15:guide id="2" pos="3840">
          <p15:clr>
            <a:srgbClr val="A4A3A4"/>
          </p15:clr>
        </p15:guide>
        <p15:guide id="3" orient="horz" pos="504">
          <p15:clr>
            <a:srgbClr val="A4A3A4"/>
          </p15:clr>
        </p15:guide>
        <p15:guide id="4" orient="horz" pos="864">
          <p15:clr>
            <a:srgbClr val="A4A3A4"/>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32" orient="horz"/>
        <p:guide pos="3840"/>
        <p:guide pos="504" orient="horz"/>
        <p:guide pos="864"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531C83-27DF-4DF5-A1F1-A1D5EBAD81EF}" type="datetimeFigureOut">
              <a:rPr lang="en-US" smtClean="0"/>
              <a:t>9/3/2019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1A33D-7334-4A38-A891-4542FE8247AE}" type="slidenum">
              <a:rPr lang="en-US" smtClean="0"/>
              <a:t>‹#›</a:t>
            </a:fld>
            <a:endParaRPr lang="en-US" dirty="0"/>
          </a:p>
        </p:txBody>
      </p:sp>
    </p:spTree>
    <p:extLst>
      <p:ext uri="{BB962C8B-B14F-4D97-AF65-F5344CB8AC3E}">
        <p14:creationId xmlns:p14="http://schemas.microsoft.com/office/powerpoint/2010/main" val="2714004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Ryan and Clay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430F75-B5EC-044F-A636-30352D0A1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224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11</a:t>
            </a:fld>
            <a:endParaRPr lang="en-US" dirty="0"/>
          </a:p>
        </p:txBody>
      </p:sp>
    </p:spTree>
    <p:extLst>
      <p:ext uri="{BB962C8B-B14F-4D97-AF65-F5344CB8AC3E}">
        <p14:creationId xmlns:p14="http://schemas.microsoft.com/office/powerpoint/2010/main" val="303143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12</a:t>
            </a:fld>
            <a:endParaRPr lang="en-US" dirty="0"/>
          </a:p>
        </p:txBody>
      </p:sp>
    </p:spTree>
    <p:extLst>
      <p:ext uri="{BB962C8B-B14F-4D97-AF65-F5344CB8AC3E}">
        <p14:creationId xmlns:p14="http://schemas.microsoft.com/office/powerpoint/2010/main" val="235764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13</a:t>
            </a:fld>
            <a:endParaRPr lang="en-US" dirty="0"/>
          </a:p>
        </p:txBody>
      </p:sp>
    </p:spTree>
    <p:extLst>
      <p:ext uri="{BB962C8B-B14F-4D97-AF65-F5344CB8AC3E}">
        <p14:creationId xmlns:p14="http://schemas.microsoft.com/office/powerpoint/2010/main" val="149733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14</a:t>
            </a:fld>
            <a:endParaRPr lang="en-US" dirty="0"/>
          </a:p>
        </p:txBody>
      </p:sp>
    </p:spTree>
    <p:extLst>
      <p:ext uri="{BB962C8B-B14F-4D97-AF65-F5344CB8AC3E}">
        <p14:creationId xmlns:p14="http://schemas.microsoft.com/office/powerpoint/2010/main" val="2807832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15</a:t>
            </a:fld>
            <a:endParaRPr lang="en-US" dirty="0"/>
          </a:p>
        </p:txBody>
      </p:sp>
    </p:spTree>
    <p:extLst>
      <p:ext uri="{BB962C8B-B14F-4D97-AF65-F5344CB8AC3E}">
        <p14:creationId xmlns:p14="http://schemas.microsoft.com/office/powerpoint/2010/main" val="3249283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16</a:t>
            </a:fld>
            <a:endParaRPr lang="en-US" dirty="0"/>
          </a:p>
        </p:txBody>
      </p:sp>
    </p:spTree>
    <p:extLst>
      <p:ext uri="{BB962C8B-B14F-4D97-AF65-F5344CB8AC3E}">
        <p14:creationId xmlns:p14="http://schemas.microsoft.com/office/powerpoint/2010/main" val="1112563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17</a:t>
            </a:fld>
            <a:endParaRPr lang="en-US" dirty="0"/>
          </a:p>
        </p:txBody>
      </p:sp>
    </p:spTree>
    <p:extLst>
      <p:ext uri="{BB962C8B-B14F-4D97-AF65-F5344CB8AC3E}">
        <p14:creationId xmlns:p14="http://schemas.microsoft.com/office/powerpoint/2010/main" val="14676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18</a:t>
            </a:fld>
            <a:endParaRPr lang="en-US" dirty="0"/>
          </a:p>
        </p:txBody>
      </p:sp>
    </p:spTree>
    <p:extLst>
      <p:ext uri="{BB962C8B-B14F-4D97-AF65-F5344CB8AC3E}">
        <p14:creationId xmlns:p14="http://schemas.microsoft.com/office/powerpoint/2010/main" val="2885187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19</a:t>
            </a:fld>
            <a:endParaRPr lang="en-US" dirty="0"/>
          </a:p>
        </p:txBody>
      </p:sp>
    </p:spTree>
    <p:extLst>
      <p:ext uri="{BB962C8B-B14F-4D97-AF65-F5344CB8AC3E}">
        <p14:creationId xmlns:p14="http://schemas.microsoft.com/office/powerpoint/2010/main" val="305709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3</a:t>
            </a:fld>
            <a:endParaRPr lang="en-US" dirty="0"/>
          </a:p>
        </p:txBody>
      </p:sp>
    </p:spTree>
    <p:extLst>
      <p:ext uri="{BB962C8B-B14F-4D97-AF65-F5344CB8AC3E}">
        <p14:creationId xmlns:p14="http://schemas.microsoft.com/office/powerpoint/2010/main" val="117748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4</a:t>
            </a:fld>
            <a:endParaRPr lang="en-US" dirty="0"/>
          </a:p>
        </p:txBody>
      </p:sp>
    </p:spTree>
    <p:extLst>
      <p:ext uri="{BB962C8B-B14F-4D97-AF65-F5344CB8AC3E}">
        <p14:creationId xmlns:p14="http://schemas.microsoft.com/office/powerpoint/2010/main" val="112503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Clay’s perspective:  </a:t>
            </a:r>
          </a:p>
          <a:p>
            <a:pPr marL="171450" indent="-171450">
              <a:buFont typeface="Arial" panose="020B0604020202020204" pitchFamily="34" charset="0"/>
              <a:buChar char="•"/>
            </a:pPr>
            <a:r>
              <a:rPr lang="en-US" dirty="0"/>
              <a:t>Provide customers with the information they need when they need it based on their history, profiles, demographics, and whatever other information we have or can gather about them (with permission and without getting too creepy!)</a:t>
            </a:r>
          </a:p>
          <a:p>
            <a:pPr marL="171450" indent="-171450">
              <a:buFont typeface="Arial" panose="020B0604020202020204" pitchFamily="34" charset="0"/>
              <a:buChar char="•"/>
            </a:pPr>
            <a:r>
              <a:rPr lang="en-US" dirty="0"/>
              <a:t>We have access to a lot of information about employees but does it make sense to use it even </a:t>
            </a:r>
            <a:r>
              <a:rPr lang="en-US"/>
              <a:t>with permission?</a:t>
            </a:r>
            <a:endParaRPr lang="en-US" dirty="0"/>
          </a:p>
          <a:p>
            <a:pPr marL="171450" indent="-171450">
              <a:buFont typeface="Arial" panose="020B0604020202020204" pitchFamily="34" charset="0"/>
              <a:buChar char="•"/>
            </a:pPr>
            <a:r>
              <a:rPr lang="en-US" dirty="0"/>
              <a:t>Not just search results. </a:t>
            </a:r>
          </a:p>
          <a:p>
            <a:pPr marL="171450" indent="-171450">
              <a:buFont typeface="Arial" panose="020B0604020202020204" pitchFamily="34" charset="0"/>
              <a:buChar char="•"/>
            </a:pPr>
            <a:r>
              <a:rPr lang="en-US" dirty="0"/>
              <a:t>Can push the information they need when they login or any time during the day (or night).</a:t>
            </a:r>
          </a:p>
        </p:txBody>
      </p:sp>
      <p:sp>
        <p:nvSpPr>
          <p:cNvPr id="4" name="Slide Number Placeholder 3"/>
          <p:cNvSpPr>
            <a:spLocks noGrp="1"/>
          </p:cNvSpPr>
          <p:nvPr>
            <p:ph type="sldNum" sz="quarter" idx="5"/>
          </p:nvPr>
        </p:nvSpPr>
        <p:spPr/>
        <p:txBody>
          <a:bodyPr/>
          <a:lstStyle/>
          <a:p>
            <a:fld id="{2011A33D-7334-4A38-A891-4542FE8247AE}" type="slidenum">
              <a:rPr lang="en-US" smtClean="0"/>
              <a:t>5</a:t>
            </a:fld>
            <a:endParaRPr lang="en-US" dirty="0"/>
          </a:p>
        </p:txBody>
      </p:sp>
    </p:spTree>
    <p:extLst>
      <p:ext uri="{BB962C8B-B14F-4D97-AF65-F5344CB8AC3E}">
        <p14:creationId xmlns:p14="http://schemas.microsoft.com/office/powerpoint/2010/main" val="363668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6</a:t>
            </a:fld>
            <a:endParaRPr lang="en-US" dirty="0"/>
          </a:p>
        </p:txBody>
      </p:sp>
    </p:spTree>
    <p:extLst>
      <p:ext uri="{BB962C8B-B14F-4D97-AF65-F5344CB8AC3E}">
        <p14:creationId xmlns:p14="http://schemas.microsoft.com/office/powerpoint/2010/main" val="5925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7</a:t>
            </a:fld>
            <a:endParaRPr lang="en-US" dirty="0"/>
          </a:p>
        </p:txBody>
      </p:sp>
    </p:spTree>
    <p:extLst>
      <p:ext uri="{BB962C8B-B14F-4D97-AF65-F5344CB8AC3E}">
        <p14:creationId xmlns:p14="http://schemas.microsoft.com/office/powerpoint/2010/main" val="57854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8</a:t>
            </a:fld>
            <a:endParaRPr lang="en-US" dirty="0"/>
          </a:p>
        </p:txBody>
      </p:sp>
    </p:spTree>
    <p:extLst>
      <p:ext uri="{BB962C8B-B14F-4D97-AF65-F5344CB8AC3E}">
        <p14:creationId xmlns:p14="http://schemas.microsoft.com/office/powerpoint/2010/main" val="1556450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9</a:t>
            </a:fld>
            <a:endParaRPr lang="en-US" dirty="0"/>
          </a:p>
        </p:txBody>
      </p:sp>
    </p:spTree>
    <p:extLst>
      <p:ext uri="{BB962C8B-B14F-4D97-AF65-F5344CB8AC3E}">
        <p14:creationId xmlns:p14="http://schemas.microsoft.com/office/powerpoint/2010/main" val="115730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A33D-7334-4A38-A891-4542FE8247AE}" type="slidenum">
              <a:rPr lang="en-US" smtClean="0"/>
              <a:t>10</a:t>
            </a:fld>
            <a:endParaRPr lang="en-US" dirty="0"/>
          </a:p>
        </p:txBody>
      </p:sp>
    </p:spTree>
    <p:extLst>
      <p:ext uri="{BB962C8B-B14F-4D97-AF65-F5344CB8AC3E}">
        <p14:creationId xmlns:p14="http://schemas.microsoft.com/office/powerpoint/2010/main" val="162822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D3B5-1E51-4B2A-B721-7623A6AC3775}"/>
              </a:ext>
            </a:extLst>
          </p:cNvPr>
          <p:cNvSpPr>
            <a:spLocks noGrp="1"/>
          </p:cNvSpPr>
          <p:nvPr>
            <p:ph type="title" hasCustomPrompt="1"/>
          </p:nvPr>
        </p:nvSpPr>
        <p:spPr/>
        <p:txBody>
          <a:bodyPr/>
          <a:lstStyle>
            <a:lvl1pPr algn="l">
              <a:defRPr/>
            </a:lvl1pPr>
          </a:lstStyle>
          <a:p>
            <a:r>
              <a:rPr lang="en-US" dirty="0"/>
              <a:t>Agenda</a:t>
            </a: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22960" y="2132856"/>
            <a:ext cx="10532691" cy="3888431"/>
          </a:xfrm>
        </p:spPr>
        <p:txBody>
          <a:bodyPr/>
          <a:lstStyle>
            <a:lvl3pPr marL="228600" indent="-2286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985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ighted Right w/Image Single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31FE0EA-63B0-452C-9561-A6AC2493F34B}"/>
              </a:ext>
            </a:extLst>
          </p:cNvPr>
          <p:cNvSpPr>
            <a:spLocks noGrp="1"/>
          </p:cNvSpPr>
          <p:nvPr>
            <p:ph sz="half" idx="12"/>
          </p:nvPr>
        </p:nvSpPr>
        <p:spPr>
          <a:xfrm>
            <a:off x="822961" y="754410"/>
            <a:ext cx="5066666" cy="5279724"/>
          </a:xfrm>
        </p:spPr>
        <p:txBody>
          <a:bodyPr/>
          <a:lstStyle>
            <a:lvl5pPr>
              <a:defRPr/>
            </a:lvl5pPr>
            <a:lvl6pPr>
              <a:defRPr/>
            </a:lvl6pPr>
            <a:lvl7pPr>
              <a:defRPr/>
            </a:lvl7pPr>
            <a:lvl8pPr>
              <a:lnSpc>
                <a:spcPct val="85000"/>
              </a:lnSpc>
              <a:defRPr sz="4800">
                <a:solidFill>
                  <a:schemeClr val="tx1"/>
                </a:solidFill>
              </a:defRPr>
            </a:lvl8pPr>
            <a:lvl9pPr>
              <a:defRPr sz="1800" cap="none" spc="0">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2" name="Picture Placeholder 31">
            <a:extLst>
              <a:ext uri="{FF2B5EF4-FFF2-40B4-BE49-F238E27FC236}">
                <a16:creationId xmlns:a16="http://schemas.microsoft.com/office/drawing/2014/main" id="{0866843B-F908-4D2F-B4AC-50F4118DE61E}"/>
              </a:ext>
            </a:extLst>
          </p:cNvPr>
          <p:cNvSpPr>
            <a:spLocks noGrp="1"/>
          </p:cNvSpPr>
          <p:nvPr>
            <p:ph type="pic" sz="quarter" idx="11"/>
          </p:nvPr>
        </p:nvSpPr>
        <p:spPr>
          <a:xfrm>
            <a:off x="6302375" y="0"/>
            <a:ext cx="5889625" cy="6858000"/>
          </a:xfrm>
        </p:spPr>
        <p:txBody>
          <a:bodyPr/>
          <a:lstStyle/>
          <a:p>
            <a:endParaRPr lang="en-US" dirty="0"/>
          </a:p>
        </p:txBody>
      </p:sp>
    </p:spTree>
    <p:extLst>
      <p:ext uri="{BB962C8B-B14F-4D97-AF65-F5344CB8AC3E}">
        <p14:creationId xmlns:p14="http://schemas.microsoft.com/office/powerpoint/2010/main" val="16987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eighted Right w/Color 1">
    <p:spTree>
      <p:nvGrpSpPr>
        <p:cNvPr id="1" name=""/>
        <p:cNvGrpSpPr/>
        <p:nvPr/>
      </p:nvGrpSpPr>
      <p:grpSpPr>
        <a:xfrm>
          <a:off x="0" y="0"/>
          <a:ext cx="0" cy="0"/>
          <a:chOff x="0" y="0"/>
          <a:chExt cx="0" cy="0"/>
        </a:xfrm>
      </p:grpSpPr>
      <p:pic>
        <p:nvPicPr>
          <p:cNvPr id="28" name="Picture 27" descr="A person sitting at a table using a computer&#10;&#10;Description automatically generated">
            <a:extLst>
              <a:ext uri="{FF2B5EF4-FFF2-40B4-BE49-F238E27FC236}">
                <a16:creationId xmlns:a16="http://schemas.microsoft.com/office/drawing/2014/main" id="{51AA7DBC-E1F5-4D11-A952-3AC52859CF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487" b="11212"/>
          <a:stretch/>
        </p:blipFill>
        <p:spPr>
          <a:xfrm flipH="1">
            <a:off x="4138227" y="0"/>
            <a:ext cx="8053773" cy="6858000"/>
          </a:xfrm>
          <a:prstGeom prst="rect">
            <a:avLst/>
          </a:prstGeom>
        </p:spPr>
      </p:pic>
      <p:sp>
        <p:nvSpPr>
          <p:cNvPr id="6" name="Content Placeholder 6">
            <a:extLst>
              <a:ext uri="{FF2B5EF4-FFF2-40B4-BE49-F238E27FC236}">
                <a16:creationId xmlns:a16="http://schemas.microsoft.com/office/drawing/2014/main" id="{61F24ADA-B1A9-4CE9-A2FB-5F219BC8249B}"/>
              </a:ext>
            </a:extLst>
          </p:cNvPr>
          <p:cNvSpPr txBox="1">
            <a:spLocks/>
          </p:cNvSpPr>
          <p:nvPr userDrawn="1"/>
        </p:nvSpPr>
        <p:spPr bwMode="black">
          <a:xfrm>
            <a:off x="0" y="0"/>
            <a:ext cx="4476057" cy="6858000"/>
          </a:xfrm>
          <a:prstGeom prst="rect">
            <a:avLst/>
          </a:prstGeom>
          <a:solidFill>
            <a:schemeClr val="tx1"/>
          </a:solidFill>
          <a:ln w="3175">
            <a:noFill/>
          </a:ln>
          <a:effectLst>
            <a:outerShdw blurRad="50800" dist="38100" dir="2700000" algn="tl" rotWithShape="0">
              <a:prstClr val="black">
                <a:alpha val="28000"/>
              </a:prstClr>
            </a:outerShdw>
          </a:effectLst>
        </p:spPr>
        <p:txBody>
          <a:bodyPr lIns="182880" tIns="182880" rIns="182880" bIns="0" anchor="ctr"/>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marL="169863" indent="-169863">
              <a:lnSpc>
                <a:spcPct val="100000"/>
              </a:lnSpc>
              <a:buNone/>
            </a:pPr>
            <a:endParaRPr lang="en-US" sz="1200" b="1" spc="300" dirty="0">
              <a:latin typeface="Lato Black" panose="020F0A02020204030203" pitchFamily="34" charset="0"/>
            </a:endParaRP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22960" y="2125979"/>
            <a:ext cx="3232755" cy="3912252"/>
          </a:xfrm>
        </p:spPr>
        <p:txBody>
          <a:bodyPr/>
          <a:lstStyle>
            <a:lvl1pPr>
              <a:defRPr sz="2000">
                <a:solidFill>
                  <a:schemeClr val="bg1"/>
                </a:solidFill>
              </a:defRPr>
            </a:lvl1pPr>
            <a:lvl2pPr>
              <a:defRPr>
                <a:solidFill>
                  <a:schemeClr val="accent2"/>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7" name="Picture 26" descr="A picture containing fireworks, outdoor object&#10;&#10;Description automatically generated">
            <a:extLst>
              <a:ext uri="{FF2B5EF4-FFF2-40B4-BE49-F238E27FC236}">
                <a16:creationId xmlns:a16="http://schemas.microsoft.com/office/drawing/2014/main" id="{A27731E0-E2A1-1D4F-92F2-1ABC5CC5E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932843" y="-1308079"/>
            <a:ext cx="3865686" cy="4255696"/>
          </a:xfrm>
          <a:prstGeom prst="rect">
            <a:avLst/>
          </a:prstGeom>
        </p:spPr>
      </p:pic>
    </p:spTree>
    <p:extLst>
      <p:ext uri="{BB962C8B-B14F-4D97-AF65-F5344CB8AC3E}">
        <p14:creationId xmlns:p14="http://schemas.microsoft.com/office/powerpoint/2010/main" val="26355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ighted Left w/Color 1">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id="{B98572CC-C6A7-433C-9D54-3C7A980C0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1828" cy="6858000"/>
          </a:xfrm>
          <a:prstGeom prst="rect">
            <a:avLst/>
          </a:prstGeom>
        </p:spPr>
      </p:pic>
      <p:sp>
        <p:nvSpPr>
          <p:cNvPr id="6" name="Content Placeholder 6">
            <a:extLst>
              <a:ext uri="{FF2B5EF4-FFF2-40B4-BE49-F238E27FC236}">
                <a16:creationId xmlns:a16="http://schemas.microsoft.com/office/drawing/2014/main" id="{61F24ADA-B1A9-4CE9-A2FB-5F219BC8249B}"/>
              </a:ext>
            </a:extLst>
          </p:cNvPr>
          <p:cNvSpPr txBox="1">
            <a:spLocks/>
          </p:cNvSpPr>
          <p:nvPr userDrawn="1"/>
        </p:nvSpPr>
        <p:spPr bwMode="black">
          <a:xfrm>
            <a:off x="7715943" y="-11725"/>
            <a:ext cx="4476057" cy="6858000"/>
          </a:xfrm>
          <a:prstGeom prst="rect">
            <a:avLst/>
          </a:prstGeom>
          <a:solidFill>
            <a:schemeClr val="tx1"/>
          </a:solidFill>
          <a:ln w="3175">
            <a:noFill/>
          </a:ln>
          <a:effectLst>
            <a:outerShdw blurRad="50800" dist="38100" dir="11400000" algn="tl" rotWithShape="0">
              <a:prstClr val="black">
                <a:alpha val="28000"/>
              </a:prstClr>
            </a:outerShdw>
          </a:effectLst>
        </p:spPr>
        <p:txBody>
          <a:bodyPr lIns="182880" tIns="182880" rIns="182880" bIns="0" anchor="ctr"/>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marL="169863" indent="-169863">
              <a:lnSpc>
                <a:spcPct val="100000"/>
              </a:lnSpc>
              <a:buNone/>
            </a:pPr>
            <a:endParaRPr lang="en-US" sz="1200" b="1" spc="300" dirty="0">
              <a:latin typeface="Lato Black" panose="020F0A02020204030203" pitchFamily="34" charset="0"/>
            </a:endParaRP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126034" y="2129598"/>
            <a:ext cx="3232755" cy="3912252"/>
          </a:xfrm>
        </p:spPr>
        <p:txBody>
          <a:bodyPr/>
          <a:lstStyle>
            <a:lvl1pPr>
              <a:defRPr sz="2000">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fireworks, outdoor object&#10;&#10;Description automatically generated">
            <a:extLst>
              <a:ext uri="{FF2B5EF4-FFF2-40B4-BE49-F238E27FC236}">
                <a16:creationId xmlns:a16="http://schemas.microsoft.com/office/drawing/2014/main" id="{4E0DDDFD-2F39-F74E-8462-91A7DEA6DD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1128" y="-2222926"/>
            <a:ext cx="3865686" cy="4255696"/>
          </a:xfrm>
          <a:prstGeom prst="rect">
            <a:avLst/>
          </a:prstGeom>
        </p:spPr>
      </p:pic>
    </p:spTree>
    <p:extLst>
      <p:ext uri="{BB962C8B-B14F-4D97-AF65-F5344CB8AC3E}">
        <p14:creationId xmlns:p14="http://schemas.microsoft.com/office/powerpoint/2010/main" val="346577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ighted Right w/Color 2">
    <p:spTree>
      <p:nvGrpSpPr>
        <p:cNvPr id="1" name=""/>
        <p:cNvGrpSpPr/>
        <p:nvPr/>
      </p:nvGrpSpPr>
      <p:grpSpPr>
        <a:xfrm>
          <a:off x="0" y="0"/>
          <a:ext cx="0" cy="0"/>
          <a:chOff x="0" y="0"/>
          <a:chExt cx="0" cy="0"/>
        </a:xfrm>
      </p:grpSpPr>
      <p:pic>
        <p:nvPicPr>
          <p:cNvPr id="29" name="Picture 28" descr="A person sitting at a table using a computer&#10;&#10;Description automatically generated">
            <a:extLst>
              <a:ext uri="{FF2B5EF4-FFF2-40B4-BE49-F238E27FC236}">
                <a16:creationId xmlns:a16="http://schemas.microsoft.com/office/drawing/2014/main" id="{D1C516F1-3B6E-432D-9949-F8D03F8065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487" b="11212"/>
          <a:stretch/>
        </p:blipFill>
        <p:spPr>
          <a:xfrm flipH="1">
            <a:off x="4138227" y="0"/>
            <a:ext cx="8053773" cy="6858000"/>
          </a:xfrm>
          <a:prstGeom prst="rect">
            <a:avLst/>
          </a:prstGeom>
        </p:spPr>
      </p:pic>
      <p:sp>
        <p:nvSpPr>
          <p:cNvPr id="6" name="Content Placeholder 6">
            <a:extLst>
              <a:ext uri="{FF2B5EF4-FFF2-40B4-BE49-F238E27FC236}">
                <a16:creationId xmlns:a16="http://schemas.microsoft.com/office/drawing/2014/main" id="{61F24ADA-B1A9-4CE9-A2FB-5F219BC8249B}"/>
              </a:ext>
            </a:extLst>
          </p:cNvPr>
          <p:cNvSpPr txBox="1">
            <a:spLocks/>
          </p:cNvSpPr>
          <p:nvPr userDrawn="1"/>
        </p:nvSpPr>
        <p:spPr bwMode="black">
          <a:xfrm>
            <a:off x="0" y="0"/>
            <a:ext cx="4476057" cy="6858000"/>
          </a:xfrm>
          <a:prstGeom prst="rect">
            <a:avLst/>
          </a:prstGeom>
          <a:solidFill>
            <a:schemeClr val="tx1"/>
          </a:solidFill>
          <a:ln w="3175">
            <a:noFill/>
          </a:ln>
          <a:effectLst>
            <a:outerShdw blurRad="50800" dist="38100" dir="2700000" algn="tl" rotWithShape="0">
              <a:prstClr val="black">
                <a:alpha val="28000"/>
              </a:prstClr>
            </a:outerShdw>
          </a:effectLst>
        </p:spPr>
        <p:txBody>
          <a:bodyPr lIns="182880" tIns="182880" rIns="182880" bIns="0" anchor="ctr"/>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marL="169863" indent="-169863">
              <a:lnSpc>
                <a:spcPct val="100000"/>
              </a:lnSpc>
              <a:buNone/>
            </a:pPr>
            <a:endParaRPr lang="en-US" sz="1200" b="1" spc="300" dirty="0">
              <a:latin typeface="Lato Black" panose="020F0A02020204030203" pitchFamily="34" charset="0"/>
            </a:endParaRP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22960" y="2125979"/>
            <a:ext cx="3232755" cy="3912252"/>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7" name="Picture 26" descr="A picture containing fireworks, outdoor object&#10;&#10;Description automatically generated">
            <a:extLst>
              <a:ext uri="{FF2B5EF4-FFF2-40B4-BE49-F238E27FC236}">
                <a16:creationId xmlns:a16="http://schemas.microsoft.com/office/drawing/2014/main" id="{DD8736BE-45E0-2E47-AF7F-6DB9B702B0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494" y="-2222926"/>
            <a:ext cx="3865686" cy="4255696"/>
          </a:xfrm>
          <a:prstGeom prst="rect">
            <a:avLst/>
          </a:prstGeom>
        </p:spPr>
      </p:pic>
    </p:spTree>
    <p:extLst>
      <p:ext uri="{BB962C8B-B14F-4D97-AF65-F5344CB8AC3E}">
        <p14:creationId xmlns:p14="http://schemas.microsoft.com/office/powerpoint/2010/main" val="142931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ighted Left w/Color 2">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id="{B98572CC-C6A7-433C-9D54-3C7A980C0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1828" cy="6858000"/>
          </a:xfrm>
          <a:prstGeom prst="rect">
            <a:avLst/>
          </a:prstGeom>
        </p:spPr>
      </p:pic>
      <p:sp>
        <p:nvSpPr>
          <p:cNvPr id="6" name="Content Placeholder 6">
            <a:extLst>
              <a:ext uri="{FF2B5EF4-FFF2-40B4-BE49-F238E27FC236}">
                <a16:creationId xmlns:a16="http://schemas.microsoft.com/office/drawing/2014/main" id="{61F24ADA-B1A9-4CE9-A2FB-5F219BC8249B}"/>
              </a:ext>
            </a:extLst>
          </p:cNvPr>
          <p:cNvSpPr txBox="1">
            <a:spLocks/>
          </p:cNvSpPr>
          <p:nvPr userDrawn="1"/>
        </p:nvSpPr>
        <p:spPr bwMode="black">
          <a:xfrm>
            <a:off x="7715943" y="0"/>
            <a:ext cx="4476057" cy="6858000"/>
          </a:xfrm>
          <a:prstGeom prst="rect">
            <a:avLst/>
          </a:prstGeom>
          <a:solidFill>
            <a:schemeClr val="tx1"/>
          </a:solidFill>
          <a:ln w="3175">
            <a:noFill/>
          </a:ln>
          <a:effectLst>
            <a:outerShdw blurRad="50800" dist="38100" dir="11400000" algn="tl" rotWithShape="0">
              <a:prstClr val="black">
                <a:alpha val="28000"/>
              </a:prstClr>
            </a:outerShdw>
          </a:effectLst>
        </p:spPr>
        <p:txBody>
          <a:bodyPr lIns="182880" tIns="182880" rIns="182880" bIns="0" anchor="ctr"/>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marL="169863" indent="-169863">
              <a:lnSpc>
                <a:spcPct val="100000"/>
              </a:lnSpc>
              <a:buNone/>
            </a:pPr>
            <a:endParaRPr lang="en-US" sz="1200" b="1" spc="300" dirty="0">
              <a:latin typeface="Lato Black" panose="020F0A02020204030203" pitchFamily="34" charset="0"/>
            </a:endParaRP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126034" y="2129598"/>
            <a:ext cx="3232755" cy="3912252"/>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fireworks, outdoor object&#10;&#10;Description automatically generated">
            <a:extLst>
              <a:ext uri="{FF2B5EF4-FFF2-40B4-BE49-F238E27FC236}">
                <a16:creationId xmlns:a16="http://schemas.microsoft.com/office/drawing/2014/main" id="{A05FB45D-FF46-F547-AB78-712B6BCDA4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1128" y="-2222926"/>
            <a:ext cx="3865686" cy="4255696"/>
          </a:xfrm>
          <a:prstGeom prst="rect">
            <a:avLst/>
          </a:prstGeom>
        </p:spPr>
      </p:pic>
    </p:spTree>
    <p:extLst>
      <p:ext uri="{BB962C8B-B14F-4D97-AF65-F5344CB8AC3E}">
        <p14:creationId xmlns:p14="http://schemas.microsoft.com/office/powerpoint/2010/main" val="316939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76E1-74A2-4C55-9353-987C896EFD58}"/>
              </a:ext>
            </a:extLst>
          </p:cNvPr>
          <p:cNvSpPr>
            <a:spLocks noGrp="1"/>
          </p:cNvSpPr>
          <p:nvPr>
            <p:ph type="title"/>
          </p:nvPr>
        </p:nvSpPr>
        <p:spPr/>
        <p:txBody>
          <a:bodyPr/>
          <a:lstStyle>
            <a:lvl1pPr algn="l">
              <a:defRPr/>
            </a:lvl1pPr>
          </a:lstStyle>
          <a:p>
            <a:r>
              <a:rPr lang="en-US" dirty="0"/>
              <a:t>Click to edit Master title style</a:t>
            </a:r>
          </a:p>
        </p:txBody>
      </p:sp>
      <p:sp>
        <p:nvSpPr>
          <p:cNvPr id="29" name="Text Placeholder 4">
            <a:extLst>
              <a:ext uri="{FF2B5EF4-FFF2-40B4-BE49-F238E27FC236}">
                <a16:creationId xmlns:a16="http://schemas.microsoft.com/office/drawing/2014/main" id="{36B09F04-C3DA-4F2D-849B-948CDCA5A27B}"/>
              </a:ext>
            </a:extLst>
          </p:cNvPr>
          <p:cNvSpPr>
            <a:spLocks noGrp="1"/>
          </p:cNvSpPr>
          <p:nvPr>
            <p:ph type="body" sz="quarter" idx="11" hasCustomPrompt="1"/>
          </p:nvPr>
        </p:nvSpPr>
        <p:spPr>
          <a:xfrm>
            <a:off x="829654" y="1463407"/>
            <a:ext cx="10532692" cy="316489"/>
          </a:xfrm>
        </p:spPr>
        <p:txBody>
          <a:bodyPr/>
          <a:lstStyle>
            <a:lvl1pPr>
              <a:defRPr sz="1800" cap="none" spc="0">
                <a:solidFill>
                  <a:schemeClr val="tx1"/>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7806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3F6F-2D94-4FA6-971E-AA7A0EA8B9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04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9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BCC3C-D8CC-2045-BB46-ADF14601C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1150" y="2540000"/>
            <a:ext cx="6489700" cy="1778000"/>
          </a:xfrm>
          <a:prstGeom prst="rect">
            <a:avLst/>
          </a:prstGeom>
        </p:spPr>
      </p:pic>
    </p:spTree>
    <p:extLst>
      <p:ext uri="{BB962C8B-B14F-4D97-AF65-F5344CB8AC3E}">
        <p14:creationId xmlns:p14="http://schemas.microsoft.com/office/powerpoint/2010/main" val="252184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BCC3C-D8CC-2045-BB46-ADF14601C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1150" y="2540000"/>
            <a:ext cx="6489700" cy="1778000"/>
          </a:xfrm>
          <a:prstGeom prst="rect">
            <a:avLst/>
          </a:prstGeom>
        </p:spPr>
      </p:pic>
      <p:pic>
        <p:nvPicPr>
          <p:cNvPr id="4" name="Picture 3">
            <a:extLst>
              <a:ext uri="{FF2B5EF4-FFF2-40B4-BE49-F238E27FC236}">
                <a16:creationId xmlns:a16="http://schemas.microsoft.com/office/drawing/2014/main" id="{C1C5A761-4B32-5A44-A71C-C2028110EAB3}"/>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2470" t="3739" r="975" b="1816"/>
          <a:stretch/>
        </p:blipFill>
        <p:spPr>
          <a:xfrm>
            <a:off x="0" y="0"/>
            <a:ext cx="12070080" cy="6736080"/>
          </a:xfrm>
          <a:prstGeom prst="rect">
            <a:avLst/>
          </a:prstGeom>
        </p:spPr>
      </p:pic>
    </p:spTree>
    <p:extLst>
      <p:ext uri="{BB962C8B-B14F-4D97-AF65-F5344CB8AC3E}">
        <p14:creationId xmlns:p14="http://schemas.microsoft.com/office/powerpoint/2010/main" val="369167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F087-7A5A-43A1-B5F1-284591D50115}"/>
              </a:ext>
            </a:extLst>
          </p:cNvPr>
          <p:cNvSpPr>
            <a:spLocks noGrp="1"/>
          </p:cNvSpPr>
          <p:nvPr>
            <p:ph type="title"/>
          </p:nvPr>
        </p:nvSpPr>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A2D00103-4D2B-4524-A25F-FEE5B279D5ED}"/>
              </a:ext>
            </a:extLst>
          </p:cNvPr>
          <p:cNvSpPr>
            <a:spLocks noGrp="1"/>
          </p:cNvSpPr>
          <p:nvPr>
            <p:ph idx="1"/>
          </p:nvPr>
        </p:nvSpPr>
        <p:spPr>
          <a:xfrm>
            <a:off x="822960" y="2135146"/>
            <a:ext cx="10532691" cy="3890750"/>
          </a:xfrm>
        </p:spPr>
        <p:txBody>
          <a:bodyPr/>
          <a:lstStyle>
            <a:lvl1pPr>
              <a:spcAft>
                <a:spcPts val="600"/>
              </a:spcAft>
              <a:defRPr/>
            </a:lvl1pPr>
            <a:lvl4pPr marL="571500" indent="-22225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a:extLst>
              <a:ext uri="{FF2B5EF4-FFF2-40B4-BE49-F238E27FC236}">
                <a16:creationId xmlns:a16="http://schemas.microsoft.com/office/drawing/2014/main" id="{0BD71529-98CF-453F-B320-45578EE08745}"/>
              </a:ext>
            </a:extLst>
          </p:cNvPr>
          <p:cNvSpPr>
            <a:spLocks noGrp="1"/>
          </p:cNvSpPr>
          <p:nvPr>
            <p:ph type="body" sz="quarter" idx="11" hasCustomPrompt="1"/>
          </p:nvPr>
        </p:nvSpPr>
        <p:spPr>
          <a:xfrm>
            <a:off x="829654" y="1463407"/>
            <a:ext cx="10532692" cy="316489"/>
          </a:xfrm>
        </p:spPr>
        <p:txBody>
          <a:bodyPr/>
          <a:lstStyle>
            <a:lvl1pPr>
              <a:defRPr sz="1800" cap="none" spc="0">
                <a:solidFill>
                  <a:schemeClr val="tx1"/>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291438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1CACE5-D0CC-9341-B22D-8CBE0E46D7B1}"/>
              </a:ext>
            </a:extLst>
          </p:cNvPr>
          <p:cNvSpPr/>
          <p:nvPr userDrawn="1"/>
        </p:nvSpPr>
        <p:spPr>
          <a:xfrm rot="16200000">
            <a:off x="5295900" y="-2857500"/>
            <a:ext cx="1600200" cy="12192000"/>
          </a:xfrm>
          <a:prstGeom prst="rect">
            <a:avLst/>
          </a:prstGeom>
          <a:gradFill flip="none" rotWithShape="1">
            <a:gsLst>
              <a:gs pos="6000">
                <a:schemeClr val="accent1"/>
              </a:gs>
              <a:gs pos="37000">
                <a:schemeClr val="accent5">
                  <a:lumMod val="100000"/>
                </a:schemeClr>
              </a:gs>
              <a:gs pos="6900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49C49308-437A-9E4D-98A9-D5CE8E2CCD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 y="-114300"/>
            <a:ext cx="12420600" cy="7086600"/>
          </a:xfrm>
          <a:prstGeom prst="rect">
            <a:avLst/>
          </a:prstGeom>
        </p:spPr>
      </p:pic>
      <p:sp>
        <p:nvSpPr>
          <p:cNvPr id="8" name="Trapezoid 7">
            <a:extLst>
              <a:ext uri="{FF2B5EF4-FFF2-40B4-BE49-F238E27FC236}">
                <a16:creationId xmlns:a16="http://schemas.microsoft.com/office/drawing/2014/main" id="{6A3B7C36-3F3E-7E4D-8943-654C644BA1D3}"/>
              </a:ext>
            </a:extLst>
          </p:cNvPr>
          <p:cNvSpPr>
            <a:spLocks/>
          </p:cNvSpPr>
          <p:nvPr userDrawn="1"/>
        </p:nvSpPr>
        <p:spPr>
          <a:xfrm>
            <a:off x="3443604" y="3416300"/>
            <a:ext cx="530352" cy="155448"/>
          </a:xfrm>
          <a:prstGeom prst="trapezoid">
            <a:avLst>
              <a:gd name="adj" fmla="val 475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4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810D22-7752-6D4F-87BE-3CA92EA13108}"/>
              </a:ext>
            </a:extLst>
          </p:cNvPr>
          <p:cNvSpPr/>
          <p:nvPr userDrawn="1"/>
        </p:nvSpPr>
        <p:spPr>
          <a:xfrm>
            <a:off x="0" y="5638800"/>
            <a:ext cx="12192000" cy="142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9F5D6DC8-3E98-3240-B2E9-F1D26A7C6306}"/>
              </a:ext>
            </a:extLst>
          </p:cNvPr>
          <p:cNvSpPr/>
          <p:nvPr userDrawn="1"/>
        </p:nvSpPr>
        <p:spPr>
          <a:xfrm rot="10800000" flipH="1">
            <a:off x="8509000" y="0"/>
            <a:ext cx="3683000" cy="7061200"/>
          </a:xfrm>
          <a:prstGeom prst="triangle">
            <a:avLst>
              <a:gd name="adj" fmla="val 100000"/>
            </a:avLst>
          </a:prstGeom>
          <a:gradFill flip="none" rotWithShape="1">
            <a:gsLst>
              <a:gs pos="37000">
                <a:schemeClr val="accent5">
                  <a:lumMod val="100000"/>
                </a:schemeClr>
              </a:gs>
              <a:gs pos="69000">
                <a:schemeClr val="accent1"/>
              </a:gs>
              <a:gs pos="100000">
                <a:schemeClr val="accent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15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w/Images">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5" name="Rectangle 8">
            <a:extLst>
              <a:ext uri="{FF2B5EF4-FFF2-40B4-BE49-F238E27FC236}">
                <a16:creationId xmlns:a16="http://schemas.microsoft.com/office/drawing/2014/main" id="{2CB146C9-379C-4B10-B330-A1D5CF926680}"/>
              </a:ext>
            </a:extLst>
          </p:cNvPr>
          <p:cNvSpPr/>
          <p:nvPr/>
        </p:nvSpPr>
        <p:spPr>
          <a:xfrm flipH="1">
            <a:off x="-6167" y="1574801"/>
            <a:ext cx="12192000" cy="4694611"/>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0657F6C2-6294-4C6F-A34B-B7BDB9DD9D1D}"/>
              </a:ext>
            </a:extLst>
          </p:cNvPr>
          <p:cNvSpPr/>
          <p:nvPr userDrawn="1"/>
        </p:nvSpPr>
        <p:spPr>
          <a:xfrm flipH="1">
            <a:off x="-6167" y="3595301"/>
            <a:ext cx="12192000" cy="3262699"/>
          </a:xfrm>
          <a:custGeom>
            <a:avLst/>
            <a:gdLst>
              <a:gd name="connsiteX0" fmla="*/ 0 w 12192000"/>
              <a:gd name="connsiteY0" fmla="*/ 0 h 3262699"/>
              <a:gd name="connsiteX1" fmla="*/ 0 w 12192000"/>
              <a:gd name="connsiteY1" fmla="*/ 3262699 h 3262699"/>
              <a:gd name="connsiteX2" fmla="*/ 12192000 w 12192000"/>
              <a:gd name="connsiteY2" fmla="*/ 3262699 h 3262699"/>
              <a:gd name="connsiteX3" fmla="*/ 12192000 w 12192000"/>
              <a:gd name="connsiteY3" fmla="*/ 2729346 h 3262699"/>
              <a:gd name="connsiteX4" fmla="*/ 0 w 12192000"/>
              <a:gd name="connsiteY4" fmla="*/ 0 h 3262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2699">
                <a:moveTo>
                  <a:pt x="0" y="0"/>
                </a:moveTo>
                <a:lnTo>
                  <a:pt x="0" y="3262699"/>
                </a:lnTo>
                <a:lnTo>
                  <a:pt x="12192000" y="3262699"/>
                </a:lnTo>
                <a:lnTo>
                  <a:pt x="12192000" y="2729346"/>
                </a:lnTo>
                <a:lnTo>
                  <a:pt x="0" y="0"/>
                </a:lnTo>
                <a:close/>
              </a:path>
            </a:pathLst>
          </a:cu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59">
            <a:extLst>
              <a:ext uri="{FF2B5EF4-FFF2-40B4-BE49-F238E27FC236}">
                <a16:creationId xmlns:a16="http://schemas.microsoft.com/office/drawing/2014/main" id="{C4F7B5A4-206B-43C0-A769-63022B4FE442}"/>
              </a:ext>
            </a:extLst>
          </p:cNvPr>
          <p:cNvSpPr/>
          <p:nvPr userDrawn="1"/>
        </p:nvSpPr>
        <p:spPr>
          <a:xfrm flipV="1">
            <a:off x="-7480" y="1575354"/>
            <a:ext cx="12206961" cy="5282646"/>
          </a:xfrm>
          <a:custGeom>
            <a:avLst/>
            <a:gdLst>
              <a:gd name="connsiteX0" fmla="*/ 1314 w 12206961"/>
              <a:gd name="connsiteY0" fmla="*/ 5282646 h 5282646"/>
              <a:gd name="connsiteX1" fmla="*/ 12206961 w 12206961"/>
              <a:gd name="connsiteY1" fmla="*/ 1024751 h 5282646"/>
              <a:gd name="connsiteX2" fmla="*/ 12201581 w 12206961"/>
              <a:gd name="connsiteY2" fmla="*/ 0 h 5282646"/>
              <a:gd name="connsiteX3" fmla="*/ 2596 w 12206961"/>
              <a:gd name="connsiteY3" fmla="*/ 0 h 5282646"/>
              <a:gd name="connsiteX4" fmla="*/ 2593 w 12206961"/>
              <a:gd name="connsiteY4" fmla="*/ 64072 h 5282646"/>
              <a:gd name="connsiteX5" fmla="*/ 1314 w 12206961"/>
              <a:gd name="connsiteY5" fmla="*/ 5282646 h 528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961" h="5282646">
                <a:moveTo>
                  <a:pt x="1314" y="5282646"/>
                </a:moveTo>
                <a:lnTo>
                  <a:pt x="12206961" y="1024751"/>
                </a:lnTo>
                <a:lnTo>
                  <a:pt x="12201581" y="0"/>
                </a:lnTo>
                <a:lnTo>
                  <a:pt x="2596" y="0"/>
                </a:lnTo>
                <a:lnTo>
                  <a:pt x="2593" y="64072"/>
                </a:lnTo>
                <a:cubicBezTo>
                  <a:pt x="2167" y="1803597"/>
                  <a:pt x="-2098" y="3769589"/>
                  <a:pt x="1314" y="52826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22B0A32B-875C-45E2-9761-64B22D8947F6}"/>
              </a:ext>
            </a:extLst>
          </p:cNvPr>
          <p:cNvSpPr/>
          <p:nvPr userDrawn="1"/>
        </p:nvSpPr>
        <p:spPr>
          <a:xfrm>
            <a:off x="822961" y="2132862"/>
            <a:ext cx="5057426" cy="3902731"/>
          </a:xfrm>
          <a:prstGeom prst="roundRect">
            <a:avLst>
              <a:gd name="adj" fmla="val 3534"/>
            </a:avLst>
          </a:prstGeom>
          <a:solidFill>
            <a:schemeClr val="bg1"/>
          </a:solid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3AD3B5-1E51-4B2A-B721-7623A6AC3775}"/>
              </a:ext>
            </a:extLst>
          </p:cNvPr>
          <p:cNvSpPr>
            <a:spLocks noGrp="1"/>
          </p:cNvSpPr>
          <p:nvPr userDrawn="1">
            <p:ph type="title"/>
          </p:nvPr>
        </p:nvSpPr>
        <p:spPr>
          <a:xfrm>
            <a:off x="829654" y="754410"/>
            <a:ext cx="10532691" cy="627864"/>
          </a:xfrm>
        </p:spPr>
        <p:txBody>
          <a:bodyPr/>
          <a:lstStyle>
            <a:lvl1pPr algn="l">
              <a:defRPr/>
            </a:lvl1pPr>
          </a:lstStyle>
          <a:p>
            <a:r>
              <a:rPr lang="en-US" dirty="0"/>
              <a:t>Click to edit Master title style</a:t>
            </a:r>
          </a:p>
        </p:txBody>
      </p:sp>
      <p:sp>
        <p:nvSpPr>
          <p:cNvPr id="25" name="Rectangle: Rounded Corners 24">
            <a:extLst>
              <a:ext uri="{FF2B5EF4-FFF2-40B4-BE49-F238E27FC236}">
                <a16:creationId xmlns:a16="http://schemas.microsoft.com/office/drawing/2014/main" id="{1166636F-DBEF-4ADA-82AE-B9E4F59E68A4}"/>
              </a:ext>
            </a:extLst>
          </p:cNvPr>
          <p:cNvSpPr/>
          <p:nvPr userDrawn="1"/>
        </p:nvSpPr>
        <p:spPr>
          <a:xfrm>
            <a:off x="821170" y="4302273"/>
            <a:ext cx="5057425" cy="1738740"/>
          </a:xfrm>
          <a:prstGeom prst="roundRect">
            <a:avLst>
              <a:gd name="adj" fmla="val 12330"/>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Content Placeholder 2">
            <a:extLst>
              <a:ext uri="{FF2B5EF4-FFF2-40B4-BE49-F238E27FC236}">
                <a16:creationId xmlns:a16="http://schemas.microsoft.com/office/drawing/2014/main" id="{E90CED5F-B4DA-47ED-8A60-06A23261A418}"/>
              </a:ext>
            </a:extLst>
          </p:cNvPr>
          <p:cNvSpPr>
            <a:spLocks noGrp="1"/>
          </p:cNvSpPr>
          <p:nvPr userDrawn="1">
            <p:ph sz="half" idx="1"/>
          </p:nvPr>
        </p:nvSpPr>
        <p:spPr>
          <a:xfrm>
            <a:off x="1052987" y="4374282"/>
            <a:ext cx="4600550" cy="12264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Rectangle: Rounded Corners 26">
            <a:extLst>
              <a:ext uri="{FF2B5EF4-FFF2-40B4-BE49-F238E27FC236}">
                <a16:creationId xmlns:a16="http://schemas.microsoft.com/office/drawing/2014/main" id="{CD89BD5E-6318-49E0-B5DA-2DA80D7AB2D8}"/>
              </a:ext>
            </a:extLst>
          </p:cNvPr>
          <p:cNvSpPr/>
          <p:nvPr userDrawn="1"/>
        </p:nvSpPr>
        <p:spPr>
          <a:xfrm>
            <a:off x="6304921" y="2133426"/>
            <a:ext cx="5057426" cy="3914771"/>
          </a:xfrm>
          <a:prstGeom prst="roundRect">
            <a:avLst>
              <a:gd name="adj" fmla="val 3534"/>
            </a:avLst>
          </a:prstGeom>
          <a:solidFill>
            <a:schemeClr val="bg1"/>
          </a:solid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DFD3BA77-F7C2-4057-9731-21209B1E1855}"/>
              </a:ext>
            </a:extLst>
          </p:cNvPr>
          <p:cNvSpPr/>
          <p:nvPr userDrawn="1"/>
        </p:nvSpPr>
        <p:spPr>
          <a:xfrm>
            <a:off x="6304922" y="4302836"/>
            <a:ext cx="5057425" cy="1745362"/>
          </a:xfrm>
          <a:prstGeom prst="roundRect">
            <a:avLst>
              <a:gd name="adj" fmla="val 12330"/>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1EA130C4-4E76-439B-AE98-24AF5A9C7D3A}"/>
              </a:ext>
            </a:extLst>
          </p:cNvPr>
          <p:cNvSpPr>
            <a:spLocks noGrp="1"/>
          </p:cNvSpPr>
          <p:nvPr userDrawn="1">
            <p:ph sz="half" idx="10"/>
          </p:nvPr>
        </p:nvSpPr>
        <p:spPr>
          <a:xfrm>
            <a:off x="6534947" y="4374844"/>
            <a:ext cx="4600550" cy="12258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948C1869-1F0E-4413-AEDA-F103D6E1330A}"/>
              </a:ext>
            </a:extLst>
          </p:cNvPr>
          <p:cNvSpPr>
            <a:spLocks noGrp="1"/>
          </p:cNvSpPr>
          <p:nvPr userDrawn="1">
            <p:ph type="pic" sz="quarter" idx="11"/>
          </p:nvPr>
        </p:nvSpPr>
        <p:spPr>
          <a:xfrm>
            <a:off x="820738" y="2132862"/>
            <a:ext cx="5056187" cy="2018570"/>
          </a:xfrm>
          <a:prstGeom prst="round2SameRect">
            <a:avLst>
              <a:gd name="adj1" fmla="val 7250"/>
              <a:gd name="adj2" fmla="val 0"/>
            </a:avLst>
          </a:prstGeom>
        </p:spPr>
        <p:txBody>
          <a:bodyPr/>
          <a:lstStyle/>
          <a:p>
            <a:endParaRPr lang="en-US" dirty="0"/>
          </a:p>
        </p:txBody>
      </p:sp>
      <p:sp>
        <p:nvSpPr>
          <p:cNvPr id="26" name="Picture Placeholder 5">
            <a:extLst>
              <a:ext uri="{FF2B5EF4-FFF2-40B4-BE49-F238E27FC236}">
                <a16:creationId xmlns:a16="http://schemas.microsoft.com/office/drawing/2014/main" id="{80F4A06D-ABE3-4F25-8888-C71857C1D809}"/>
              </a:ext>
            </a:extLst>
          </p:cNvPr>
          <p:cNvSpPr>
            <a:spLocks noGrp="1"/>
          </p:cNvSpPr>
          <p:nvPr userDrawn="1">
            <p:ph type="pic" sz="quarter" idx="12"/>
          </p:nvPr>
        </p:nvSpPr>
        <p:spPr>
          <a:xfrm>
            <a:off x="6304921" y="2132862"/>
            <a:ext cx="5056187" cy="2017933"/>
          </a:xfrm>
          <a:prstGeom prst="round2SameRect">
            <a:avLst>
              <a:gd name="adj1" fmla="val 7872"/>
              <a:gd name="adj2" fmla="val 0"/>
            </a:avLst>
          </a:prstGeom>
        </p:spPr>
        <p:txBody>
          <a:bodyPr/>
          <a:lstStyle/>
          <a:p>
            <a:endParaRPr lang="en-US" dirty="0"/>
          </a:p>
        </p:txBody>
      </p:sp>
      <p:sp>
        <p:nvSpPr>
          <p:cNvPr id="17" name="Text Placeholder 4">
            <a:extLst>
              <a:ext uri="{FF2B5EF4-FFF2-40B4-BE49-F238E27FC236}">
                <a16:creationId xmlns:a16="http://schemas.microsoft.com/office/drawing/2014/main" id="{DD5D1C33-5C82-4889-980F-30C47CD772EC}"/>
              </a:ext>
            </a:extLst>
          </p:cNvPr>
          <p:cNvSpPr>
            <a:spLocks noGrp="1"/>
          </p:cNvSpPr>
          <p:nvPr userDrawn="1">
            <p:ph type="body" sz="quarter" idx="13" hasCustomPrompt="1"/>
          </p:nvPr>
        </p:nvSpPr>
        <p:spPr>
          <a:xfrm>
            <a:off x="829654" y="1463407"/>
            <a:ext cx="10532692" cy="316489"/>
          </a:xfrm>
        </p:spPr>
        <p:txBody>
          <a:bodyPr/>
          <a:lstStyle>
            <a:lvl1pPr>
              <a:defRPr sz="1800" cap="none" spc="0">
                <a:solidFill>
                  <a:schemeClr val="tx1"/>
                </a:solidFill>
                <a:latin typeface="+mn-lt"/>
              </a:defRPr>
            </a:lvl1pPr>
          </a:lstStyle>
          <a:p>
            <a:pPr lvl="0"/>
            <a:r>
              <a:rPr lang="en-US" dirty="0"/>
              <a:t>Click to edit optional subtitle</a:t>
            </a:r>
          </a:p>
        </p:txBody>
      </p:sp>
      <p:sp>
        <p:nvSpPr>
          <p:cNvPr id="96" name="Rectangle: Rounded Corners 95">
            <a:extLst>
              <a:ext uri="{FF2B5EF4-FFF2-40B4-BE49-F238E27FC236}">
                <a16:creationId xmlns:a16="http://schemas.microsoft.com/office/drawing/2014/main" id="{4121614B-6230-430D-9A74-581E2DDB4240}"/>
              </a:ext>
            </a:extLst>
          </p:cNvPr>
          <p:cNvSpPr/>
          <p:nvPr userDrawn="1"/>
        </p:nvSpPr>
        <p:spPr>
          <a:xfrm>
            <a:off x="822961" y="2132864"/>
            <a:ext cx="5057426" cy="3902730"/>
          </a:xfrm>
          <a:prstGeom prst="roundRect">
            <a:avLst>
              <a:gd name="adj" fmla="val 3534"/>
            </a:avLst>
          </a:prstGeom>
          <a:no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2E1F74A8-B7B9-4422-A417-573B45B0C223}"/>
              </a:ext>
            </a:extLst>
          </p:cNvPr>
          <p:cNvSpPr/>
          <p:nvPr userDrawn="1"/>
        </p:nvSpPr>
        <p:spPr>
          <a:xfrm>
            <a:off x="6304921" y="2133425"/>
            <a:ext cx="5057426" cy="3914772"/>
          </a:xfrm>
          <a:prstGeom prst="roundRect">
            <a:avLst>
              <a:gd name="adj" fmla="val 3534"/>
            </a:avLst>
          </a:prstGeom>
          <a:no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605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nd &amp; Expan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68D4C76D-37A7-4D17-93AF-B3B18077E42D}"/>
              </a:ext>
            </a:extLst>
          </p:cNvPr>
          <p:cNvSpPr/>
          <p:nvPr/>
        </p:nvSpPr>
        <p:spPr>
          <a:xfrm flipH="1">
            <a:off x="-6167" y="1574801"/>
            <a:ext cx="12192000" cy="4694611"/>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CCA6F9AC-790E-477F-AD19-6D52CF8F08D7}"/>
              </a:ext>
            </a:extLst>
          </p:cNvPr>
          <p:cNvSpPr/>
          <p:nvPr/>
        </p:nvSpPr>
        <p:spPr>
          <a:xfrm flipH="1">
            <a:off x="-6167" y="3595301"/>
            <a:ext cx="12192000" cy="3262699"/>
          </a:xfrm>
          <a:custGeom>
            <a:avLst/>
            <a:gdLst>
              <a:gd name="connsiteX0" fmla="*/ 0 w 12192000"/>
              <a:gd name="connsiteY0" fmla="*/ 0 h 3262699"/>
              <a:gd name="connsiteX1" fmla="*/ 0 w 12192000"/>
              <a:gd name="connsiteY1" fmla="*/ 3262699 h 3262699"/>
              <a:gd name="connsiteX2" fmla="*/ 12192000 w 12192000"/>
              <a:gd name="connsiteY2" fmla="*/ 3262699 h 3262699"/>
              <a:gd name="connsiteX3" fmla="*/ 12192000 w 12192000"/>
              <a:gd name="connsiteY3" fmla="*/ 2729346 h 3262699"/>
              <a:gd name="connsiteX4" fmla="*/ 0 w 12192000"/>
              <a:gd name="connsiteY4" fmla="*/ 0 h 3262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2699">
                <a:moveTo>
                  <a:pt x="0" y="0"/>
                </a:moveTo>
                <a:lnTo>
                  <a:pt x="0" y="3262699"/>
                </a:lnTo>
                <a:lnTo>
                  <a:pt x="12192000" y="3262699"/>
                </a:lnTo>
                <a:lnTo>
                  <a:pt x="12192000" y="2729346"/>
                </a:lnTo>
                <a:lnTo>
                  <a:pt x="0" y="0"/>
                </a:lnTo>
                <a:close/>
              </a:path>
            </a:pathLst>
          </a:cu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0" name="Freeform: Shape 109">
            <a:extLst>
              <a:ext uri="{FF2B5EF4-FFF2-40B4-BE49-F238E27FC236}">
                <a16:creationId xmlns:a16="http://schemas.microsoft.com/office/drawing/2014/main" id="{0209B2EC-C84B-4799-99DD-0A895085120F}"/>
              </a:ext>
            </a:extLst>
          </p:cNvPr>
          <p:cNvSpPr/>
          <p:nvPr userDrawn="1"/>
        </p:nvSpPr>
        <p:spPr>
          <a:xfrm flipV="1">
            <a:off x="-7480" y="1575354"/>
            <a:ext cx="12206961" cy="5282646"/>
          </a:xfrm>
          <a:custGeom>
            <a:avLst/>
            <a:gdLst>
              <a:gd name="connsiteX0" fmla="*/ 1314 w 12206961"/>
              <a:gd name="connsiteY0" fmla="*/ 5282646 h 5282646"/>
              <a:gd name="connsiteX1" fmla="*/ 12206961 w 12206961"/>
              <a:gd name="connsiteY1" fmla="*/ 1024751 h 5282646"/>
              <a:gd name="connsiteX2" fmla="*/ 12201581 w 12206961"/>
              <a:gd name="connsiteY2" fmla="*/ 0 h 5282646"/>
              <a:gd name="connsiteX3" fmla="*/ 2596 w 12206961"/>
              <a:gd name="connsiteY3" fmla="*/ 0 h 5282646"/>
              <a:gd name="connsiteX4" fmla="*/ 2593 w 12206961"/>
              <a:gd name="connsiteY4" fmla="*/ 64072 h 5282646"/>
              <a:gd name="connsiteX5" fmla="*/ 1314 w 12206961"/>
              <a:gd name="connsiteY5" fmla="*/ 5282646 h 528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961" h="5282646">
                <a:moveTo>
                  <a:pt x="1314" y="5282646"/>
                </a:moveTo>
                <a:lnTo>
                  <a:pt x="12206961" y="1024751"/>
                </a:lnTo>
                <a:lnTo>
                  <a:pt x="12201581" y="0"/>
                </a:lnTo>
                <a:lnTo>
                  <a:pt x="2596" y="0"/>
                </a:lnTo>
                <a:lnTo>
                  <a:pt x="2593" y="64072"/>
                </a:lnTo>
                <a:cubicBezTo>
                  <a:pt x="2167" y="1803597"/>
                  <a:pt x="-2098" y="3769589"/>
                  <a:pt x="1314" y="52826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3AD3B5-1E51-4B2A-B721-7623A6AC3775}"/>
              </a:ext>
            </a:extLst>
          </p:cNvPr>
          <p:cNvSpPr>
            <a:spLocks noGrp="1"/>
          </p:cNvSpPr>
          <p:nvPr userDrawn="1">
            <p:ph type="title"/>
          </p:nvPr>
        </p:nvSpPr>
        <p:spPr>
          <a:xfrm>
            <a:off x="829654" y="754410"/>
            <a:ext cx="10532691" cy="627864"/>
          </a:xfrm>
        </p:spPr>
        <p:txBody>
          <a:bodyPr/>
          <a:lstStyle>
            <a:lvl1pPr algn="l">
              <a:defRPr/>
            </a:lvl1pPr>
          </a:lstStyle>
          <a:p>
            <a:r>
              <a:rPr lang="en-US" dirty="0"/>
              <a:t>Click to edit Master title style</a:t>
            </a:r>
          </a:p>
        </p:txBody>
      </p:sp>
      <p:grpSp>
        <p:nvGrpSpPr>
          <p:cNvPr id="25" name="Group 24">
            <a:extLst>
              <a:ext uri="{FF2B5EF4-FFF2-40B4-BE49-F238E27FC236}">
                <a16:creationId xmlns:a16="http://schemas.microsoft.com/office/drawing/2014/main" id="{4CB60399-2B4D-4B20-B020-122E25A06F4E}"/>
              </a:ext>
            </a:extLst>
          </p:cNvPr>
          <p:cNvGrpSpPr/>
          <p:nvPr userDrawn="1"/>
        </p:nvGrpSpPr>
        <p:grpSpPr>
          <a:xfrm>
            <a:off x="809313" y="2102719"/>
            <a:ext cx="3234216" cy="3916992"/>
            <a:chOff x="822961" y="1691637"/>
            <a:chExt cx="5057426" cy="4325112"/>
          </a:xfrm>
        </p:grpSpPr>
        <p:sp>
          <p:nvSpPr>
            <p:cNvPr id="26" name="Rectangle: Rounded Corners 25">
              <a:extLst>
                <a:ext uri="{FF2B5EF4-FFF2-40B4-BE49-F238E27FC236}">
                  <a16:creationId xmlns:a16="http://schemas.microsoft.com/office/drawing/2014/main" id="{6C8DD70E-7809-4447-AAE5-AE516E04B8B3}"/>
                </a:ext>
              </a:extLst>
            </p:cNvPr>
            <p:cNvSpPr/>
            <p:nvPr userDrawn="1"/>
          </p:nvSpPr>
          <p:spPr>
            <a:xfrm>
              <a:off x="822961" y="1691638"/>
              <a:ext cx="5057426" cy="4325111"/>
            </a:xfrm>
            <a:prstGeom prst="roundRect">
              <a:avLst>
                <a:gd name="adj" fmla="val 3534"/>
              </a:avLst>
            </a:prstGeom>
            <a:solidFill>
              <a:schemeClr val="bg1"/>
            </a:solid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7" name="Rectangle: Rounded Corners 26">
              <a:extLst>
                <a:ext uri="{FF2B5EF4-FFF2-40B4-BE49-F238E27FC236}">
                  <a16:creationId xmlns:a16="http://schemas.microsoft.com/office/drawing/2014/main" id="{85724A06-8C89-459D-A90C-B8E0FE4C2B6F}"/>
                </a:ext>
              </a:extLst>
            </p:cNvPr>
            <p:cNvSpPr/>
            <p:nvPr userDrawn="1"/>
          </p:nvSpPr>
          <p:spPr>
            <a:xfrm>
              <a:off x="822962" y="1691637"/>
              <a:ext cx="5057425" cy="1281914"/>
            </a:xfrm>
            <a:prstGeom prst="roundRect">
              <a:avLst>
                <a:gd name="adj" fmla="val 10207"/>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Rectangle 27">
              <a:extLst>
                <a:ext uri="{FF2B5EF4-FFF2-40B4-BE49-F238E27FC236}">
                  <a16:creationId xmlns:a16="http://schemas.microsoft.com/office/drawing/2014/main" id="{E33DE5B3-1B62-4314-BD78-70198B2AF15D}"/>
                </a:ext>
              </a:extLst>
            </p:cNvPr>
            <p:cNvSpPr/>
            <p:nvPr userDrawn="1"/>
          </p:nvSpPr>
          <p:spPr>
            <a:xfrm>
              <a:off x="822961" y="2343249"/>
              <a:ext cx="5057426" cy="699304"/>
            </a:xfrm>
            <a:prstGeom prst="rect">
              <a:avLst/>
            </a:prstGeom>
            <a:solidFill>
              <a:schemeClr val="bg1"/>
            </a:soli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9" name="Rectangle: Rounded Corners 28">
              <a:extLst>
                <a:ext uri="{FF2B5EF4-FFF2-40B4-BE49-F238E27FC236}">
                  <a16:creationId xmlns:a16="http://schemas.microsoft.com/office/drawing/2014/main" id="{FF730C94-697D-40F5-8A1D-C88556CAAD5A}"/>
                </a:ext>
              </a:extLst>
            </p:cNvPr>
            <p:cNvSpPr/>
            <p:nvPr userDrawn="1"/>
          </p:nvSpPr>
          <p:spPr>
            <a:xfrm>
              <a:off x="822961" y="1691638"/>
              <a:ext cx="5057426" cy="4325111"/>
            </a:xfrm>
            <a:prstGeom prst="roundRect">
              <a:avLst>
                <a:gd name="adj" fmla="val 3534"/>
              </a:avLst>
            </a:prstGeom>
            <a:no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0" name="Text Placeholder 8">
            <a:extLst>
              <a:ext uri="{FF2B5EF4-FFF2-40B4-BE49-F238E27FC236}">
                <a16:creationId xmlns:a16="http://schemas.microsoft.com/office/drawing/2014/main" id="{66C3996E-D9AC-40F3-A691-28A6F4AE2B68}"/>
              </a:ext>
            </a:extLst>
          </p:cNvPr>
          <p:cNvSpPr txBox="1">
            <a:spLocks/>
          </p:cNvSpPr>
          <p:nvPr userDrawn="1"/>
        </p:nvSpPr>
        <p:spPr bwMode="white">
          <a:xfrm>
            <a:off x="809312" y="2120355"/>
            <a:ext cx="3234216" cy="627864"/>
          </a:xfrm>
          <a:prstGeom prst="rect">
            <a:avLst/>
          </a:prstGeom>
        </p:spPr>
        <p:txBody>
          <a:bodyPr lIns="320040" tIns="0" rIns="0" bIns="0" anchor="ctr"/>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lvl="1">
              <a:lnSpc>
                <a:spcPct val="90000"/>
              </a:lnSpc>
            </a:pPr>
            <a:r>
              <a:rPr lang="en-US" sz="1600" b="1" spc="300" dirty="0">
                <a:solidFill>
                  <a:schemeClr val="bg1"/>
                </a:solidFill>
                <a:latin typeface="Lato Black" panose="020F0A02020204030203" pitchFamily="34" charset="0"/>
              </a:rPr>
              <a:t>PROBLEM</a:t>
            </a:r>
          </a:p>
        </p:txBody>
      </p:sp>
      <p:grpSp>
        <p:nvGrpSpPr>
          <p:cNvPr id="31" name="Group 30">
            <a:extLst>
              <a:ext uri="{FF2B5EF4-FFF2-40B4-BE49-F238E27FC236}">
                <a16:creationId xmlns:a16="http://schemas.microsoft.com/office/drawing/2014/main" id="{E15A5749-311B-47E2-9803-72AF36DD580A}"/>
              </a:ext>
            </a:extLst>
          </p:cNvPr>
          <p:cNvGrpSpPr/>
          <p:nvPr userDrawn="1"/>
        </p:nvGrpSpPr>
        <p:grpSpPr>
          <a:xfrm>
            <a:off x="4462772" y="2115644"/>
            <a:ext cx="3234217" cy="3916992"/>
            <a:chOff x="822959" y="1691637"/>
            <a:chExt cx="5057428" cy="4325112"/>
          </a:xfrm>
        </p:grpSpPr>
        <p:sp>
          <p:nvSpPr>
            <p:cNvPr id="32" name="Rectangle: Rounded Corners 31">
              <a:extLst>
                <a:ext uri="{FF2B5EF4-FFF2-40B4-BE49-F238E27FC236}">
                  <a16:creationId xmlns:a16="http://schemas.microsoft.com/office/drawing/2014/main" id="{F60631CF-313D-4FD4-A371-24A6591E0298}"/>
                </a:ext>
              </a:extLst>
            </p:cNvPr>
            <p:cNvSpPr/>
            <p:nvPr userDrawn="1"/>
          </p:nvSpPr>
          <p:spPr>
            <a:xfrm>
              <a:off x="822961" y="1691638"/>
              <a:ext cx="5057426" cy="4325111"/>
            </a:xfrm>
            <a:prstGeom prst="roundRect">
              <a:avLst>
                <a:gd name="adj" fmla="val 3534"/>
              </a:avLst>
            </a:prstGeom>
            <a:solidFill>
              <a:schemeClr val="bg1"/>
            </a:solid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Rectangle: Rounded Corners 32">
              <a:extLst>
                <a:ext uri="{FF2B5EF4-FFF2-40B4-BE49-F238E27FC236}">
                  <a16:creationId xmlns:a16="http://schemas.microsoft.com/office/drawing/2014/main" id="{34B59B19-5CE5-4D5F-A70E-04DFC7565AAA}"/>
                </a:ext>
              </a:extLst>
            </p:cNvPr>
            <p:cNvSpPr/>
            <p:nvPr userDrawn="1"/>
          </p:nvSpPr>
          <p:spPr>
            <a:xfrm>
              <a:off x="822962" y="1691637"/>
              <a:ext cx="5057425" cy="1050687"/>
            </a:xfrm>
            <a:prstGeom prst="roundRect">
              <a:avLst>
                <a:gd name="adj" fmla="val 12306"/>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4" name="Rectangle 33">
              <a:extLst>
                <a:ext uri="{FF2B5EF4-FFF2-40B4-BE49-F238E27FC236}">
                  <a16:creationId xmlns:a16="http://schemas.microsoft.com/office/drawing/2014/main" id="{3ADA0D8A-D502-4AA0-BE23-B947241CB792}"/>
                </a:ext>
              </a:extLst>
            </p:cNvPr>
            <p:cNvSpPr/>
            <p:nvPr userDrawn="1"/>
          </p:nvSpPr>
          <p:spPr>
            <a:xfrm>
              <a:off x="822959" y="2330412"/>
              <a:ext cx="5057426" cy="472630"/>
            </a:xfrm>
            <a:prstGeom prst="rect">
              <a:avLst/>
            </a:prstGeom>
            <a:solidFill>
              <a:schemeClr val="bg1"/>
            </a:soli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5" name="Rectangle: Rounded Corners 34">
              <a:extLst>
                <a:ext uri="{FF2B5EF4-FFF2-40B4-BE49-F238E27FC236}">
                  <a16:creationId xmlns:a16="http://schemas.microsoft.com/office/drawing/2014/main" id="{3F02F7DD-710F-49A8-8999-078D3E4A272B}"/>
                </a:ext>
              </a:extLst>
            </p:cNvPr>
            <p:cNvSpPr/>
            <p:nvPr userDrawn="1"/>
          </p:nvSpPr>
          <p:spPr>
            <a:xfrm>
              <a:off x="822961" y="1691638"/>
              <a:ext cx="5057426" cy="4325111"/>
            </a:xfrm>
            <a:prstGeom prst="roundRect">
              <a:avLst>
                <a:gd name="adj" fmla="val 3534"/>
              </a:avLst>
            </a:prstGeom>
            <a:no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6" name="Text Placeholder 8">
            <a:extLst>
              <a:ext uri="{FF2B5EF4-FFF2-40B4-BE49-F238E27FC236}">
                <a16:creationId xmlns:a16="http://schemas.microsoft.com/office/drawing/2014/main" id="{185C8A1A-ED54-4BDF-A7D9-446445AA9C9F}"/>
              </a:ext>
            </a:extLst>
          </p:cNvPr>
          <p:cNvSpPr txBox="1">
            <a:spLocks/>
          </p:cNvSpPr>
          <p:nvPr userDrawn="1"/>
        </p:nvSpPr>
        <p:spPr bwMode="white">
          <a:xfrm>
            <a:off x="4462772" y="2133280"/>
            <a:ext cx="3234216" cy="625481"/>
          </a:xfrm>
          <a:prstGeom prst="rect">
            <a:avLst/>
          </a:prstGeom>
        </p:spPr>
        <p:txBody>
          <a:bodyPr lIns="320040" tIns="0" rIns="0" bIns="0" anchor="ctr"/>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lvl="1">
              <a:lnSpc>
                <a:spcPct val="90000"/>
              </a:lnSpc>
            </a:pPr>
            <a:r>
              <a:rPr lang="en-US" sz="1600" b="1" spc="300" dirty="0">
                <a:solidFill>
                  <a:schemeClr val="bg1"/>
                </a:solidFill>
                <a:latin typeface="Lato Black" panose="020F0A02020204030203" pitchFamily="34" charset="0"/>
              </a:rPr>
              <a:t>SOLUTION</a:t>
            </a:r>
          </a:p>
        </p:txBody>
      </p:sp>
      <p:grpSp>
        <p:nvGrpSpPr>
          <p:cNvPr id="37" name="Group 36">
            <a:extLst>
              <a:ext uri="{FF2B5EF4-FFF2-40B4-BE49-F238E27FC236}">
                <a16:creationId xmlns:a16="http://schemas.microsoft.com/office/drawing/2014/main" id="{8A1B8BED-57F3-44D0-BD7B-FC8D78EF6FEE}"/>
              </a:ext>
            </a:extLst>
          </p:cNvPr>
          <p:cNvGrpSpPr/>
          <p:nvPr userDrawn="1"/>
        </p:nvGrpSpPr>
        <p:grpSpPr>
          <a:xfrm>
            <a:off x="8101530" y="2115644"/>
            <a:ext cx="3234217" cy="3916992"/>
            <a:chOff x="822959" y="1691637"/>
            <a:chExt cx="5057428" cy="4325112"/>
          </a:xfrm>
        </p:grpSpPr>
        <p:sp>
          <p:nvSpPr>
            <p:cNvPr id="38" name="Rectangle: Rounded Corners 37">
              <a:extLst>
                <a:ext uri="{FF2B5EF4-FFF2-40B4-BE49-F238E27FC236}">
                  <a16:creationId xmlns:a16="http://schemas.microsoft.com/office/drawing/2014/main" id="{F4FC2F9B-E258-437E-A337-56309E0789AB}"/>
                </a:ext>
              </a:extLst>
            </p:cNvPr>
            <p:cNvSpPr/>
            <p:nvPr userDrawn="1"/>
          </p:nvSpPr>
          <p:spPr>
            <a:xfrm>
              <a:off x="822961" y="1691638"/>
              <a:ext cx="5057426" cy="4325111"/>
            </a:xfrm>
            <a:prstGeom prst="roundRect">
              <a:avLst>
                <a:gd name="adj" fmla="val 3534"/>
              </a:avLst>
            </a:prstGeom>
            <a:solidFill>
              <a:schemeClr val="bg1"/>
            </a:solid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9" name="Rectangle: Rounded Corners 38">
              <a:extLst>
                <a:ext uri="{FF2B5EF4-FFF2-40B4-BE49-F238E27FC236}">
                  <a16:creationId xmlns:a16="http://schemas.microsoft.com/office/drawing/2014/main" id="{34E9DA22-0E89-453A-865A-88B355220E01}"/>
                </a:ext>
              </a:extLst>
            </p:cNvPr>
            <p:cNvSpPr/>
            <p:nvPr userDrawn="1"/>
          </p:nvSpPr>
          <p:spPr>
            <a:xfrm>
              <a:off x="822962" y="1691637"/>
              <a:ext cx="5057425" cy="1072539"/>
            </a:xfrm>
            <a:prstGeom prst="roundRect">
              <a:avLst>
                <a:gd name="adj" fmla="val 11574"/>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0" name="Rectangle 39">
              <a:extLst>
                <a:ext uri="{FF2B5EF4-FFF2-40B4-BE49-F238E27FC236}">
                  <a16:creationId xmlns:a16="http://schemas.microsoft.com/office/drawing/2014/main" id="{5714E98B-A713-4414-B4CA-2ECF2FA2BE59}"/>
                </a:ext>
              </a:extLst>
            </p:cNvPr>
            <p:cNvSpPr/>
            <p:nvPr userDrawn="1"/>
          </p:nvSpPr>
          <p:spPr>
            <a:xfrm>
              <a:off x="822959" y="2330412"/>
              <a:ext cx="5057426" cy="472630"/>
            </a:xfrm>
            <a:prstGeom prst="rect">
              <a:avLst/>
            </a:prstGeom>
            <a:solidFill>
              <a:schemeClr val="bg1"/>
            </a:soli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1" name="Rectangle: Rounded Corners 40">
              <a:extLst>
                <a:ext uri="{FF2B5EF4-FFF2-40B4-BE49-F238E27FC236}">
                  <a16:creationId xmlns:a16="http://schemas.microsoft.com/office/drawing/2014/main" id="{BF8035C9-38C3-478E-804D-C3DF51DC45EF}"/>
                </a:ext>
              </a:extLst>
            </p:cNvPr>
            <p:cNvSpPr/>
            <p:nvPr userDrawn="1"/>
          </p:nvSpPr>
          <p:spPr>
            <a:xfrm>
              <a:off x="822961" y="1691638"/>
              <a:ext cx="5057426" cy="4325111"/>
            </a:xfrm>
            <a:prstGeom prst="roundRect">
              <a:avLst>
                <a:gd name="adj" fmla="val 3534"/>
              </a:avLst>
            </a:prstGeom>
            <a:noFill/>
            <a:ln w="3175" cmpd="sng">
              <a:solidFill>
                <a:schemeClr val="accent6"/>
              </a:solidFill>
              <a:round/>
            </a:ln>
            <a:effectLst>
              <a:outerShdw blurRad="50800" dist="508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42" name="Text Placeholder 8">
            <a:extLst>
              <a:ext uri="{FF2B5EF4-FFF2-40B4-BE49-F238E27FC236}">
                <a16:creationId xmlns:a16="http://schemas.microsoft.com/office/drawing/2014/main" id="{DCB60AC0-5553-48F0-8232-4114CBDFFE66}"/>
              </a:ext>
            </a:extLst>
          </p:cNvPr>
          <p:cNvSpPr txBox="1">
            <a:spLocks/>
          </p:cNvSpPr>
          <p:nvPr userDrawn="1"/>
        </p:nvSpPr>
        <p:spPr bwMode="white">
          <a:xfrm>
            <a:off x="8101530" y="2133280"/>
            <a:ext cx="3234216" cy="625481"/>
          </a:xfrm>
          <a:prstGeom prst="rect">
            <a:avLst/>
          </a:prstGeom>
        </p:spPr>
        <p:txBody>
          <a:bodyPr lIns="320040" tIns="0" rIns="0" bIns="0" anchor="ctr"/>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lvl="1">
              <a:lnSpc>
                <a:spcPct val="90000"/>
              </a:lnSpc>
            </a:pPr>
            <a:r>
              <a:rPr lang="en-US" sz="1600" b="1" spc="300" dirty="0">
                <a:solidFill>
                  <a:schemeClr val="bg1"/>
                </a:solidFill>
                <a:latin typeface="Lato Black" panose="020F0A02020204030203" pitchFamily="34" charset="0"/>
              </a:rPr>
              <a:t>IMPACT</a:t>
            </a:r>
          </a:p>
        </p:txBody>
      </p:sp>
      <p:sp>
        <p:nvSpPr>
          <p:cNvPr id="79" name="Content Placeholder 2">
            <a:extLst>
              <a:ext uri="{FF2B5EF4-FFF2-40B4-BE49-F238E27FC236}">
                <a16:creationId xmlns:a16="http://schemas.microsoft.com/office/drawing/2014/main" id="{E90CED5F-B4DA-47ED-8A60-06A23261A418}"/>
              </a:ext>
            </a:extLst>
          </p:cNvPr>
          <p:cNvSpPr>
            <a:spLocks noGrp="1"/>
          </p:cNvSpPr>
          <p:nvPr userDrawn="1">
            <p:ph sz="half" idx="1"/>
          </p:nvPr>
        </p:nvSpPr>
        <p:spPr>
          <a:xfrm>
            <a:off x="1091243" y="3020763"/>
            <a:ext cx="2685056" cy="28189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0" name="Content Placeholder 3">
            <a:extLst>
              <a:ext uri="{FF2B5EF4-FFF2-40B4-BE49-F238E27FC236}">
                <a16:creationId xmlns:a16="http://schemas.microsoft.com/office/drawing/2014/main" id="{88F4457B-8931-4D96-929E-48F4D2D414A1}"/>
              </a:ext>
            </a:extLst>
          </p:cNvPr>
          <p:cNvSpPr>
            <a:spLocks noGrp="1"/>
          </p:cNvSpPr>
          <p:nvPr userDrawn="1">
            <p:ph sz="half" idx="2"/>
          </p:nvPr>
        </p:nvSpPr>
        <p:spPr>
          <a:xfrm>
            <a:off x="4758130" y="3019921"/>
            <a:ext cx="2672905" cy="28334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Content Placeholder 3">
            <a:extLst>
              <a:ext uri="{FF2B5EF4-FFF2-40B4-BE49-F238E27FC236}">
                <a16:creationId xmlns:a16="http://schemas.microsoft.com/office/drawing/2014/main" id="{0809FC37-EB4F-4A67-BD81-3CF2E77CB69C}"/>
              </a:ext>
            </a:extLst>
          </p:cNvPr>
          <p:cNvSpPr>
            <a:spLocks noGrp="1"/>
          </p:cNvSpPr>
          <p:nvPr userDrawn="1">
            <p:ph sz="half" idx="10"/>
          </p:nvPr>
        </p:nvSpPr>
        <p:spPr>
          <a:xfrm>
            <a:off x="8396522" y="3019921"/>
            <a:ext cx="2669415" cy="28334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 name="Text Placeholder 4">
            <a:extLst>
              <a:ext uri="{FF2B5EF4-FFF2-40B4-BE49-F238E27FC236}">
                <a16:creationId xmlns:a16="http://schemas.microsoft.com/office/drawing/2014/main" id="{2E2950C6-305E-4EB1-A4C5-DEABBCE62839}"/>
              </a:ext>
            </a:extLst>
          </p:cNvPr>
          <p:cNvSpPr>
            <a:spLocks noGrp="1"/>
          </p:cNvSpPr>
          <p:nvPr userDrawn="1">
            <p:ph type="body" sz="quarter" idx="11" hasCustomPrompt="1"/>
          </p:nvPr>
        </p:nvSpPr>
        <p:spPr>
          <a:xfrm>
            <a:off x="829654" y="1463407"/>
            <a:ext cx="10532692" cy="316489"/>
          </a:xfrm>
        </p:spPr>
        <p:txBody>
          <a:bodyPr/>
          <a:lstStyle>
            <a:lvl1pPr>
              <a:defRPr sz="1800" cap="none" spc="300">
                <a:solidFill>
                  <a:schemeClr val="accent3"/>
                </a:solidFill>
                <a:latin typeface="Lato Black" panose="020F0A02020204030203" pitchFamily="34" charset="0"/>
              </a:defRPr>
            </a:lvl1pPr>
          </a:lstStyle>
          <a:p>
            <a:pPr lvl="0"/>
            <a:r>
              <a:rPr lang="en-US" dirty="0"/>
              <a:t>CLICK TO EDIT OPTIONAL SUBTITLE</a:t>
            </a:r>
          </a:p>
        </p:txBody>
      </p:sp>
    </p:spTree>
    <p:extLst>
      <p:ext uri="{BB962C8B-B14F-4D97-AF65-F5344CB8AC3E}">
        <p14:creationId xmlns:p14="http://schemas.microsoft.com/office/powerpoint/2010/main" val="158292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0112CBA-E06B-4C77-826D-5BB148C2B493}"/>
              </a:ext>
            </a:extLst>
          </p:cNvPr>
          <p:cNvGrpSpPr/>
          <p:nvPr userDrawn="1"/>
        </p:nvGrpSpPr>
        <p:grpSpPr>
          <a:xfrm>
            <a:off x="-1" y="822961"/>
            <a:ext cx="12192001" cy="5215700"/>
            <a:chOff x="-1" y="822961"/>
            <a:chExt cx="12192001" cy="5215700"/>
          </a:xfrm>
        </p:grpSpPr>
        <p:cxnSp>
          <p:nvCxnSpPr>
            <p:cNvPr id="50" name="Straight Connector 49">
              <a:extLst>
                <a:ext uri="{FF2B5EF4-FFF2-40B4-BE49-F238E27FC236}">
                  <a16:creationId xmlns:a16="http://schemas.microsoft.com/office/drawing/2014/main" id="{20812230-C055-4948-976D-E8AF8B23AA0B}"/>
                </a:ext>
              </a:extLst>
            </p:cNvPr>
            <p:cNvCxnSpPr>
              <a:cxnSpLocks/>
            </p:cNvCxnSpPr>
            <p:nvPr/>
          </p:nvCxnSpPr>
          <p:spPr>
            <a:xfrm>
              <a:off x="0" y="125730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2CF57522-74F2-496C-AE08-4BCD6176BAC4}"/>
                </a:ext>
              </a:extLst>
            </p:cNvPr>
            <p:cNvCxnSpPr>
              <a:cxnSpLocks/>
            </p:cNvCxnSpPr>
            <p:nvPr/>
          </p:nvCxnSpPr>
          <p:spPr>
            <a:xfrm>
              <a:off x="-1" y="82296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6C6F861C-079D-4CF9-986C-AFE805A0E9EC}"/>
                </a:ext>
              </a:extLst>
            </p:cNvPr>
            <p:cNvCxnSpPr>
              <a:cxnSpLocks/>
            </p:cNvCxnSpPr>
            <p:nvPr/>
          </p:nvCxnSpPr>
          <p:spPr>
            <a:xfrm>
              <a:off x="0" y="169164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6A8BB1BC-3E45-450B-9F1B-1DF2A4FEEC71}"/>
                </a:ext>
              </a:extLst>
            </p:cNvPr>
            <p:cNvCxnSpPr>
              <a:cxnSpLocks/>
            </p:cNvCxnSpPr>
            <p:nvPr/>
          </p:nvCxnSpPr>
          <p:spPr>
            <a:xfrm>
              <a:off x="0" y="6035039"/>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sp>
          <p:nvSpPr>
            <p:cNvPr id="54" name="Rectangle 53">
              <a:extLst>
                <a:ext uri="{FF2B5EF4-FFF2-40B4-BE49-F238E27FC236}">
                  <a16:creationId xmlns:a16="http://schemas.microsoft.com/office/drawing/2014/main" id="{7C072C95-DF3C-4C8A-B94D-72BA4F2D806A}"/>
                </a:ext>
              </a:extLst>
            </p:cNvPr>
            <p:cNvSpPr/>
            <p:nvPr/>
          </p:nvSpPr>
          <p:spPr>
            <a:xfrm>
              <a:off x="822960" y="2125982"/>
              <a:ext cx="1409257" cy="3912250"/>
            </a:xfrm>
            <a:prstGeom prst="rect">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6D6D256-7323-4918-9815-97FBE8E41FB8}"/>
                </a:ext>
              </a:extLst>
            </p:cNvPr>
            <p:cNvSpPr/>
            <p:nvPr/>
          </p:nvSpPr>
          <p:spPr>
            <a:xfrm>
              <a:off x="2654742" y="2132862"/>
              <a:ext cx="1409257" cy="3902781"/>
            </a:xfrm>
            <a:prstGeom prst="rect">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7BC29FD-E0BC-4D87-A6A5-3045BAE05100}"/>
                </a:ext>
              </a:extLst>
            </p:cNvPr>
            <p:cNvSpPr/>
            <p:nvPr/>
          </p:nvSpPr>
          <p:spPr>
            <a:xfrm>
              <a:off x="4481002" y="2133163"/>
              <a:ext cx="1409257" cy="3905498"/>
            </a:xfrm>
            <a:prstGeom prst="rect">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5DAD2A2-1C6E-403F-8765-9B56B0A6A051}"/>
                </a:ext>
              </a:extLst>
            </p:cNvPr>
            <p:cNvSpPr/>
            <p:nvPr/>
          </p:nvSpPr>
          <p:spPr>
            <a:xfrm>
              <a:off x="6301740" y="2125981"/>
              <a:ext cx="1409257" cy="3912250"/>
            </a:xfrm>
            <a:prstGeom prst="rect">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A77CCC1-F72D-4FBF-8640-77AE7436B09D}"/>
                </a:ext>
              </a:extLst>
            </p:cNvPr>
            <p:cNvSpPr/>
            <p:nvPr/>
          </p:nvSpPr>
          <p:spPr>
            <a:xfrm>
              <a:off x="8122477" y="2140154"/>
              <a:ext cx="1409257" cy="3896998"/>
            </a:xfrm>
            <a:prstGeom prst="rect">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26EC511-C05B-427C-BAF3-B5AAF6B6FFE9}"/>
                </a:ext>
              </a:extLst>
            </p:cNvPr>
            <p:cNvSpPr/>
            <p:nvPr/>
          </p:nvSpPr>
          <p:spPr>
            <a:xfrm>
              <a:off x="9953088" y="2130914"/>
              <a:ext cx="1409257" cy="3903220"/>
            </a:xfrm>
            <a:prstGeom prst="rect">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458FB4B6-5E06-4904-9218-188BF3450EBF}"/>
                </a:ext>
              </a:extLst>
            </p:cNvPr>
            <p:cNvCxnSpPr>
              <a:cxnSpLocks/>
            </p:cNvCxnSpPr>
            <p:nvPr/>
          </p:nvCxnSpPr>
          <p:spPr>
            <a:xfrm>
              <a:off x="0" y="212598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1BCA884F-E04B-4B26-896F-45D4D0FBB633}"/>
                </a:ext>
              </a:extLst>
            </p:cNvPr>
            <p:cNvCxnSpPr>
              <a:cxnSpLocks/>
            </p:cNvCxnSpPr>
            <p:nvPr/>
          </p:nvCxnSpPr>
          <p:spPr>
            <a:xfrm>
              <a:off x="0" y="256032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2" name="Straight Connector 61">
              <a:extLst>
                <a:ext uri="{FF2B5EF4-FFF2-40B4-BE49-F238E27FC236}">
                  <a16:creationId xmlns:a16="http://schemas.microsoft.com/office/drawing/2014/main" id="{C9911340-94A0-4ED4-8536-F49FA76B44FC}"/>
                </a:ext>
              </a:extLst>
            </p:cNvPr>
            <p:cNvCxnSpPr>
              <a:cxnSpLocks/>
            </p:cNvCxnSpPr>
            <p:nvPr/>
          </p:nvCxnSpPr>
          <p:spPr>
            <a:xfrm>
              <a:off x="0" y="299466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B863AD85-AD8C-4CFD-A11C-EAB970679A0C}"/>
                </a:ext>
              </a:extLst>
            </p:cNvPr>
            <p:cNvCxnSpPr>
              <a:cxnSpLocks/>
            </p:cNvCxnSpPr>
            <p:nvPr/>
          </p:nvCxnSpPr>
          <p:spPr>
            <a:xfrm>
              <a:off x="0" y="342900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3B01C07E-DE6C-4DCF-812F-88C0247E99A4}"/>
                </a:ext>
              </a:extLst>
            </p:cNvPr>
            <p:cNvCxnSpPr>
              <a:cxnSpLocks/>
            </p:cNvCxnSpPr>
            <p:nvPr/>
          </p:nvCxnSpPr>
          <p:spPr>
            <a:xfrm>
              <a:off x="0" y="386334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a:extLst>
                <a:ext uri="{FF2B5EF4-FFF2-40B4-BE49-F238E27FC236}">
                  <a16:creationId xmlns:a16="http://schemas.microsoft.com/office/drawing/2014/main" id="{4FE75814-47F1-4496-AAED-D2074413C63F}"/>
                </a:ext>
              </a:extLst>
            </p:cNvPr>
            <p:cNvCxnSpPr>
              <a:cxnSpLocks/>
            </p:cNvCxnSpPr>
            <p:nvPr/>
          </p:nvCxnSpPr>
          <p:spPr>
            <a:xfrm>
              <a:off x="0" y="429768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6" name="Straight Connector 65">
              <a:extLst>
                <a:ext uri="{FF2B5EF4-FFF2-40B4-BE49-F238E27FC236}">
                  <a16:creationId xmlns:a16="http://schemas.microsoft.com/office/drawing/2014/main" id="{86903A36-45E3-476B-B32B-58EFF722847A}"/>
                </a:ext>
              </a:extLst>
            </p:cNvPr>
            <p:cNvCxnSpPr>
              <a:cxnSpLocks/>
            </p:cNvCxnSpPr>
            <p:nvPr/>
          </p:nvCxnSpPr>
          <p:spPr>
            <a:xfrm>
              <a:off x="0" y="473202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CC2C8CAB-54F8-4CE5-BECB-0EF3D987895A}"/>
                </a:ext>
              </a:extLst>
            </p:cNvPr>
            <p:cNvCxnSpPr>
              <a:cxnSpLocks/>
            </p:cNvCxnSpPr>
            <p:nvPr/>
          </p:nvCxnSpPr>
          <p:spPr>
            <a:xfrm>
              <a:off x="0" y="516636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a:extLst>
                <a:ext uri="{FF2B5EF4-FFF2-40B4-BE49-F238E27FC236}">
                  <a16:creationId xmlns:a16="http://schemas.microsoft.com/office/drawing/2014/main" id="{60CB0EA9-E0E0-4F5C-98FF-824E277B317B}"/>
                </a:ext>
              </a:extLst>
            </p:cNvPr>
            <p:cNvCxnSpPr>
              <a:cxnSpLocks/>
            </p:cNvCxnSpPr>
            <p:nvPr/>
          </p:nvCxnSpPr>
          <p:spPr>
            <a:xfrm>
              <a:off x="0" y="5600701"/>
              <a:ext cx="12192000" cy="0"/>
            </a:xfrm>
            <a:prstGeom prst="line">
              <a:avLst/>
            </a:prstGeom>
            <a:noFill/>
            <a:ln w="6350" cap="rnd" cmpd="sng">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cxnSp>
        <p:grpSp>
          <p:nvGrpSpPr>
            <p:cNvPr id="7" name="Group 6">
              <a:extLst>
                <a:ext uri="{FF2B5EF4-FFF2-40B4-BE49-F238E27FC236}">
                  <a16:creationId xmlns:a16="http://schemas.microsoft.com/office/drawing/2014/main" id="{6CC11AF3-36EE-4FE3-92B5-867FA916070D}"/>
                </a:ext>
              </a:extLst>
            </p:cNvPr>
            <p:cNvGrpSpPr/>
            <p:nvPr userDrawn="1"/>
          </p:nvGrpSpPr>
          <p:grpSpPr>
            <a:xfrm>
              <a:off x="2443480" y="2118800"/>
              <a:ext cx="7298931" cy="3915333"/>
              <a:chOff x="2443480" y="1691638"/>
              <a:chExt cx="7298931" cy="4342496"/>
            </a:xfrm>
          </p:grpSpPr>
          <p:cxnSp>
            <p:nvCxnSpPr>
              <p:cNvPr id="69" name="Straight Connector 68">
                <a:extLst>
                  <a:ext uri="{FF2B5EF4-FFF2-40B4-BE49-F238E27FC236}">
                    <a16:creationId xmlns:a16="http://schemas.microsoft.com/office/drawing/2014/main" id="{D58059F1-6692-4D6D-A666-F8980EA7BFAF}"/>
                  </a:ext>
                </a:extLst>
              </p:cNvPr>
              <p:cNvCxnSpPr>
                <a:cxnSpLocks/>
              </p:cNvCxnSpPr>
              <p:nvPr/>
            </p:nvCxnSpPr>
            <p:spPr>
              <a:xfrm>
                <a:off x="2443480" y="1691638"/>
                <a:ext cx="0" cy="4342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D878151-086A-44DC-82B6-E41FFA364219}"/>
                  </a:ext>
                </a:extLst>
              </p:cNvPr>
              <p:cNvCxnSpPr>
                <a:cxnSpLocks/>
              </p:cNvCxnSpPr>
              <p:nvPr/>
            </p:nvCxnSpPr>
            <p:spPr>
              <a:xfrm>
                <a:off x="4272500" y="1691638"/>
                <a:ext cx="0" cy="4342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1E3A636-914B-4663-8749-B4D6378AEC57}"/>
                  </a:ext>
                </a:extLst>
              </p:cNvPr>
              <p:cNvCxnSpPr>
                <a:cxnSpLocks/>
              </p:cNvCxnSpPr>
              <p:nvPr/>
            </p:nvCxnSpPr>
            <p:spPr>
              <a:xfrm>
                <a:off x="6095999" y="1691638"/>
                <a:ext cx="0" cy="4342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6F944F3-A6BC-4913-941A-1E9C2086FEA9}"/>
                  </a:ext>
                </a:extLst>
              </p:cNvPr>
              <p:cNvCxnSpPr>
                <a:cxnSpLocks/>
              </p:cNvCxnSpPr>
              <p:nvPr/>
            </p:nvCxnSpPr>
            <p:spPr>
              <a:xfrm>
                <a:off x="7916737" y="1691638"/>
                <a:ext cx="0" cy="4342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C67B108-54E0-4A88-8466-91E9855CDEDA}"/>
                  </a:ext>
                </a:extLst>
              </p:cNvPr>
              <p:cNvCxnSpPr>
                <a:cxnSpLocks/>
              </p:cNvCxnSpPr>
              <p:nvPr/>
            </p:nvCxnSpPr>
            <p:spPr>
              <a:xfrm>
                <a:off x="9742411" y="1691638"/>
                <a:ext cx="0" cy="4342496"/>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5137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03E9C8-2D53-4C97-9E2D-AEB93F2E9320}"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336D12-EB91-4319-A3AA-DAA43FBA8514}" type="slidenum">
              <a:rPr lang="en-US" smtClean="0"/>
              <a:t>‹#›</a:t>
            </a:fld>
            <a:endParaRPr lang="en-US"/>
          </a:p>
        </p:txBody>
      </p:sp>
    </p:spTree>
    <p:extLst>
      <p:ext uri="{BB962C8B-B14F-4D97-AF65-F5344CB8AC3E}">
        <p14:creationId xmlns:p14="http://schemas.microsoft.com/office/powerpoint/2010/main" val="370400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NM Title Slide">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1" y="-144376"/>
            <a:ext cx="7565572" cy="5427879"/>
          </a:xfrm>
          <a:prstGeom prst="rect">
            <a:avLst/>
          </a:prstGeom>
        </p:spPr>
      </p:pic>
      <p:sp>
        <p:nvSpPr>
          <p:cNvPr id="13" name="Rectangle 12"/>
          <p:cNvSpPr/>
          <p:nvPr userDrawn="1"/>
        </p:nvSpPr>
        <p:spPr>
          <a:xfrm>
            <a:off x="1" y="1228439"/>
            <a:ext cx="12192000" cy="1690255"/>
          </a:xfrm>
          <a:prstGeom prst="rect">
            <a:avLst/>
          </a:prstGeom>
          <a:solidFill>
            <a:schemeClr val="bg2">
              <a:lumMod val="1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7565572" y="0"/>
            <a:ext cx="2623459" cy="6858000"/>
          </a:xfrm>
          <a:prstGeom prst="rect">
            <a:avLst/>
          </a:prstGeom>
          <a:solidFill>
            <a:schemeClr val="accent6">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bg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488664"/>
            <a:ext cx="724296" cy="365125"/>
          </a:xfrm>
        </p:spPr>
        <p:txBody>
          <a:bodyPr/>
          <a:lstStyle/>
          <a:p>
            <a:fld id="{BD401753-24C1-CD4E-BD1A-E1FE126B76E2}" type="datetime1">
              <a:rPr lang="en-US" smtClean="0"/>
              <a:t>9/3/2019</a:t>
            </a:fld>
            <a:endParaRPr lang="en-US" dirty="0"/>
          </a:p>
        </p:txBody>
      </p:sp>
      <p:sp>
        <p:nvSpPr>
          <p:cNvPr id="5" name="Footer Placeholder 4"/>
          <p:cNvSpPr>
            <a:spLocks noGrp="1"/>
          </p:cNvSpPr>
          <p:nvPr>
            <p:ph type="ftr" sz="quarter" idx="11"/>
          </p:nvPr>
        </p:nvSpPr>
        <p:spPr>
          <a:xfrm>
            <a:off x="7565572" y="6488664"/>
            <a:ext cx="2623459" cy="365125"/>
          </a:xfrm>
        </p:spPr>
        <p:txBody>
          <a:body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4" name="Rectangle 13"/>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p:cNvSpPr txBox="1"/>
          <p:nvPr userDrawn="1"/>
        </p:nvSpPr>
        <p:spPr>
          <a:xfrm>
            <a:off x="700411" y="5010111"/>
            <a:ext cx="2225040" cy="276999"/>
          </a:xfrm>
          <a:prstGeom prst="rect">
            <a:avLst/>
          </a:prstGeom>
          <a:noFill/>
        </p:spPr>
        <p:txBody>
          <a:bodyPr wrap="square" rtlCol="0">
            <a:spAutoFit/>
          </a:bodyPr>
          <a:lstStyle/>
          <a:p>
            <a:r>
              <a:rPr lang="en-US" sz="1200" b="0" i="1" spc="300" dirty="0">
                <a:solidFill>
                  <a:srgbClr val="00ACD9"/>
                </a:solidFill>
                <a:latin typeface="Calibri" charset="0"/>
                <a:ea typeface="Calibri" charset="0"/>
                <a:cs typeface="Calibri" charset="0"/>
              </a:rPr>
              <a:t>PRESENTED BY</a:t>
            </a:r>
          </a:p>
        </p:txBody>
      </p:sp>
      <p:pic>
        <p:nvPicPr>
          <p:cNvPr id="21" name="Picture 2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337762" y="5618701"/>
            <a:ext cx="562539" cy="163699"/>
          </a:xfrm>
          <a:prstGeom prst="rect">
            <a:avLst/>
          </a:prstGeom>
        </p:spPr>
      </p:pic>
      <p:pic>
        <p:nvPicPr>
          <p:cNvPr id="22" name="Picture 21"/>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99371" y="5587028"/>
            <a:ext cx="776320" cy="195373"/>
          </a:xfrm>
          <a:prstGeom prst="rect">
            <a:avLst/>
          </a:prstGeom>
        </p:spPr>
      </p:pic>
      <p:sp>
        <p:nvSpPr>
          <p:cNvPr id="23" name="TextBox 22"/>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bg1"/>
                </a:solidFill>
                <a:effectLst/>
                <a:latin typeface="+mn-lt"/>
                <a:ea typeface="+mn-ea"/>
                <a:cs typeface="+mn-cs"/>
              </a:rPr>
              <a:t>Sandia National Laboratories is a </a:t>
            </a:r>
            <a:r>
              <a:rPr lang="en-US" sz="600" b="0" i="0" kern="1200" dirty="0" err="1">
                <a:solidFill>
                  <a:schemeClr val="bg1"/>
                </a:solidFill>
                <a:effectLst/>
                <a:latin typeface="+mn-lt"/>
                <a:ea typeface="+mn-ea"/>
                <a:cs typeface="+mn-cs"/>
              </a:rPr>
              <a:t>multimission</a:t>
            </a:r>
            <a:r>
              <a:rPr lang="en-US" sz="600" b="0" i="0" kern="1200" dirty="0">
                <a:solidFill>
                  <a:schemeClr val="bg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bg1"/>
              </a:solidFill>
            </a:endParaRPr>
          </a:p>
        </p:txBody>
      </p:sp>
      <p:pic>
        <p:nvPicPr>
          <p:cNvPr id="7" name="Picture 6"/>
          <p:cNvPicPr>
            <a:picLocks/>
          </p:cNvPicPr>
          <p:nvPr userDrawn="1"/>
        </p:nvPicPr>
        <p:blipFill>
          <a:blip r:embed="rId10" cstate="email">
            <a:extLst>
              <a:ext uri="{28A0092B-C50C-407E-A947-70E740481C1C}">
                <a14:useLocalDpi xmlns:a14="http://schemas.microsoft.com/office/drawing/2010/main"/>
              </a:ext>
            </a:extLst>
          </a:blip>
          <a:stretch>
            <a:fillRect/>
          </a:stretch>
        </p:blipFill>
        <p:spPr>
          <a:xfrm>
            <a:off x="789245" y="5664160"/>
            <a:ext cx="9399784" cy="36576"/>
          </a:xfrm>
          <a:prstGeom prst="rect">
            <a:avLst/>
          </a:prstGeom>
        </p:spPr>
      </p:pic>
    </p:spTree>
    <p:extLst>
      <p:ext uri="{BB962C8B-B14F-4D97-AF65-F5344CB8AC3E}">
        <p14:creationId xmlns:p14="http://schemas.microsoft.com/office/powerpoint/2010/main" val="297132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CA Title Slide">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p:cNvPicPr>
            <a:picLocks noChangeAspect="1"/>
          </p:cNvPicPr>
          <p:nvPr userDrawn="1"/>
        </p:nvPicPr>
        <p:blipFill rotWithShape="1">
          <a:blip r:embed="rId2" cstate="email">
            <a:alphaModFix amt="37000"/>
            <a:extLst>
              <a:ext uri="{28A0092B-C50C-407E-A947-70E740481C1C}">
                <a14:useLocalDpi xmlns:a14="http://schemas.microsoft.com/office/drawing/2010/main"/>
              </a:ext>
            </a:extLst>
          </a:blip>
          <a:srcRect/>
          <a:stretch/>
        </p:blipFill>
        <p:spPr>
          <a:xfrm>
            <a:off x="-1" y="-1"/>
            <a:ext cx="7565572" cy="3964403"/>
          </a:xfrm>
          <a:prstGeom prst="rect">
            <a:avLst/>
          </a:prstGeom>
        </p:spPr>
      </p:pic>
      <p:sp>
        <p:nvSpPr>
          <p:cNvPr id="13" name="Rectangle 12"/>
          <p:cNvSpPr/>
          <p:nvPr userDrawn="1"/>
        </p:nvSpPr>
        <p:spPr>
          <a:xfrm>
            <a:off x="1" y="1228439"/>
            <a:ext cx="12192000" cy="1690255"/>
          </a:xfrm>
          <a:prstGeom prst="rect">
            <a:avLst/>
          </a:prstGeom>
          <a:solidFill>
            <a:schemeClr val="bg2">
              <a:lumMod val="1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7565572" y="0"/>
            <a:ext cx="2623459" cy="6858000"/>
          </a:xfrm>
          <a:prstGeom prst="rect">
            <a:avLst/>
          </a:prstGeom>
          <a:solidFill>
            <a:schemeClr val="accent6">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bg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488664"/>
            <a:ext cx="724296" cy="365125"/>
          </a:xfrm>
        </p:spPr>
        <p:txBody>
          <a:bodyPr/>
          <a:lstStyle/>
          <a:p>
            <a:fld id="{BD401753-24C1-CD4E-BD1A-E1FE126B76E2}" type="datetime1">
              <a:rPr lang="en-US" smtClean="0"/>
              <a:t>9/3/2019</a:t>
            </a:fld>
            <a:endParaRPr lang="en-US" dirty="0"/>
          </a:p>
        </p:txBody>
      </p:sp>
      <p:sp>
        <p:nvSpPr>
          <p:cNvPr id="5" name="Footer Placeholder 4"/>
          <p:cNvSpPr>
            <a:spLocks noGrp="1"/>
          </p:cNvSpPr>
          <p:nvPr>
            <p:ph type="ftr" sz="quarter" idx="11"/>
          </p:nvPr>
        </p:nvSpPr>
        <p:spPr>
          <a:xfrm>
            <a:off x="7565572" y="6488664"/>
            <a:ext cx="2623459" cy="365125"/>
          </a:xfrm>
        </p:spPr>
        <p:txBody>
          <a:body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4" name="Rectangle 13"/>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p:cNvSpPr txBox="1"/>
          <p:nvPr userDrawn="1"/>
        </p:nvSpPr>
        <p:spPr>
          <a:xfrm>
            <a:off x="700411" y="5010111"/>
            <a:ext cx="2225040" cy="276999"/>
          </a:xfrm>
          <a:prstGeom prst="rect">
            <a:avLst/>
          </a:prstGeom>
          <a:noFill/>
        </p:spPr>
        <p:txBody>
          <a:bodyPr wrap="square" rtlCol="0">
            <a:spAutoFit/>
          </a:bodyPr>
          <a:lstStyle/>
          <a:p>
            <a:r>
              <a:rPr lang="en-US" sz="1200" b="0" i="1" spc="300" dirty="0">
                <a:solidFill>
                  <a:srgbClr val="00ACD9"/>
                </a:solidFill>
                <a:latin typeface="Calibri" charset="0"/>
                <a:ea typeface="Calibri" charset="0"/>
                <a:cs typeface="Calibri" charset="0"/>
              </a:rPr>
              <a:t>PRESENTED BY</a:t>
            </a:r>
          </a:p>
        </p:txBody>
      </p:sp>
      <p:pic>
        <p:nvPicPr>
          <p:cNvPr id="21" name="Picture 2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337762" y="5618701"/>
            <a:ext cx="562539" cy="163699"/>
          </a:xfrm>
          <a:prstGeom prst="rect">
            <a:avLst/>
          </a:prstGeom>
        </p:spPr>
      </p:pic>
      <p:pic>
        <p:nvPicPr>
          <p:cNvPr id="22" name="Picture 21"/>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99371" y="5587028"/>
            <a:ext cx="776320" cy="195373"/>
          </a:xfrm>
          <a:prstGeom prst="rect">
            <a:avLst/>
          </a:prstGeom>
        </p:spPr>
      </p:pic>
      <p:pic>
        <p:nvPicPr>
          <p:cNvPr id="7" name="Picture 6"/>
          <p:cNvPicPr>
            <a:picLocks/>
          </p:cNvPicPr>
          <p:nvPr userDrawn="1"/>
        </p:nvPicPr>
        <p:blipFill>
          <a:blip r:embed="rId10" cstate="email">
            <a:extLst>
              <a:ext uri="{28A0092B-C50C-407E-A947-70E740481C1C}">
                <a14:useLocalDpi xmlns:a14="http://schemas.microsoft.com/office/drawing/2010/main"/>
              </a:ext>
            </a:extLst>
          </a:blip>
          <a:stretch>
            <a:fillRect/>
          </a:stretch>
        </p:blipFill>
        <p:spPr>
          <a:xfrm>
            <a:off x="789245" y="5664160"/>
            <a:ext cx="9399784" cy="36576"/>
          </a:xfrm>
          <a:prstGeom prst="rect">
            <a:avLst/>
          </a:prstGeom>
        </p:spPr>
      </p:pic>
      <p:sp>
        <p:nvSpPr>
          <p:cNvPr id="24" name="TextBox 23"/>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bg1"/>
                </a:solidFill>
                <a:effectLst/>
                <a:latin typeface="+mn-lt"/>
                <a:ea typeface="+mn-ea"/>
                <a:cs typeface="+mn-cs"/>
              </a:rPr>
              <a:t>Sandia National Laboratories is a </a:t>
            </a:r>
            <a:r>
              <a:rPr lang="en-US" sz="600" b="0" i="0" kern="1200" dirty="0" err="1">
                <a:solidFill>
                  <a:schemeClr val="bg1"/>
                </a:solidFill>
                <a:effectLst/>
                <a:latin typeface="+mn-lt"/>
                <a:ea typeface="+mn-ea"/>
                <a:cs typeface="+mn-cs"/>
              </a:rPr>
              <a:t>multimission</a:t>
            </a:r>
            <a:r>
              <a:rPr lang="en-US" sz="600" b="0" i="0" kern="1200" dirty="0">
                <a:solidFill>
                  <a:schemeClr val="bg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bg1"/>
              </a:solidFill>
            </a:endParaRPr>
          </a:p>
        </p:txBody>
      </p:sp>
    </p:spTree>
    <p:extLst>
      <p:ext uri="{BB962C8B-B14F-4D97-AF65-F5344CB8AC3E}">
        <p14:creationId xmlns:p14="http://schemas.microsoft.com/office/powerpoint/2010/main" val="274429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NM Section Title">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0" y="-1"/>
            <a:ext cx="12192000" cy="8747085"/>
          </a:xfrm>
          <a:prstGeom prst="rect">
            <a:avLst/>
          </a:prstGeom>
        </p:spPr>
      </p:pic>
      <p:sp>
        <p:nvSpPr>
          <p:cNvPr id="13" name="Rectangle 12"/>
          <p:cNvSpPr/>
          <p:nvPr userDrawn="1"/>
        </p:nvSpPr>
        <p:spPr>
          <a:xfrm>
            <a:off x="1" y="3112607"/>
            <a:ext cx="12192000" cy="1690255"/>
          </a:xfrm>
          <a:prstGeom prst="rect">
            <a:avLst/>
          </a:prstGeom>
          <a:solidFill>
            <a:schemeClr val="bg2">
              <a:lumMod val="1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3927563" y="0"/>
            <a:ext cx="8264439" cy="6858000"/>
          </a:xfrm>
          <a:prstGeom prst="rect">
            <a:avLst/>
          </a:prstGeom>
          <a:solidFill>
            <a:schemeClr val="accent6">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4130694" y="3112607"/>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4130696" y="5064546"/>
            <a:ext cx="6261331" cy="353125"/>
          </a:xfrm>
        </p:spPr>
        <p:txBody>
          <a:bodyPr lIns="91440" rIns="91440">
            <a:normAutofit/>
          </a:bodyPr>
          <a:lstStyle>
            <a:lvl1pPr marL="0" indent="0" algn="l">
              <a:buNone/>
              <a:defRPr sz="1800" cap="none" spc="200" baseline="0">
                <a:solidFill>
                  <a:schemeClr val="bg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488664"/>
            <a:ext cx="724296" cy="365125"/>
          </a:xfrm>
        </p:spPr>
        <p:txBody>
          <a:bodyPr/>
          <a:lstStyle/>
          <a:p>
            <a:fld id="{B2FB43E7-BE73-1148-A923-0B62E5469575}" type="datetime1">
              <a:rPr lang="en-US" smtClean="0"/>
              <a:t>9/3/2019</a:t>
            </a:fld>
            <a:endParaRPr lang="en-US" dirty="0"/>
          </a:p>
        </p:txBody>
      </p:sp>
      <p:sp>
        <p:nvSpPr>
          <p:cNvPr id="5" name="Footer Placeholder 4"/>
          <p:cNvSpPr>
            <a:spLocks noGrp="1"/>
          </p:cNvSpPr>
          <p:nvPr>
            <p:ph type="ftr" sz="quarter" idx="11"/>
          </p:nvPr>
        </p:nvSpPr>
        <p:spPr>
          <a:xfrm>
            <a:off x="3927565" y="6488664"/>
            <a:ext cx="2623459" cy="365125"/>
          </a:xfrm>
        </p:spPr>
        <p:txBody>
          <a:body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sp>
        <p:nvSpPr>
          <p:cNvPr id="14" name="Rectangle 13"/>
          <p:cNvSpPr/>
          <p:nvPr userDrawn="1"/>
        </p:nvSpPr>
        <p:spPr>
          <a:xfrm>
            <a:off x="1" y="3112607"/>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pic>
        <p:nvPicPr>
          <p:cNvPr id="7" name="Picture 6"/>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927565" y="4893378"/>
            <a:ext cx="8264435" cy="45719"/>
          </a:xfrm>
          <a:prstGeom prst="rect">
            <a:avLst/>
          </a:prstGeom>
        </p:spPr>
      </p:pic>
    </p:spTree>
    <p:extLst>
      <p:ext uri="{BB962C8B-B14F-4D97-AF65-F5344CB8AC3E}">
        <p14:creationId xmlns:p14="http://schemas.microsoft.com/office/powerpoint/2010/main" val="341713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CA Section Title">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p:cNvPicPr>
            <a:picLocks noChangeAspect="1"/>
          </p:cNvPicPr>
          <p:nvPr userDrawn="1"/>
        </p:nvPicPr>
        <p:blipFill rotWithShape="1">
          <a:blip r:embed="rId2" cstate="email">
            <a:alphaModFix amt="42000"/>
            <a:extLst>
              <a:ext uri="{28A0092B-C50C-407E-A947-70E740481C1C}">
                <a14:useLocalDpi xmlns:a14="http://schemas.microsoft.com/office/drawing/2010/main"/>
              </a:ext>
            </a:extLst>
          </a:blip>
          <a:srcRect b="-2122"/>
          <a:stretch/>
        </p:blipFill>
        <p:spPr>
          <a:xfrm>
            <a:off x="0" y="0"/>
            <a:ext cx="12192000" cy="5547360"/>
          </a:xfrm>
          <a:prstGeom prst="rect">
            <a:avLst/>
          </a:prstGeom>
        </p:spPr>
      </p:pic>
      <p:sp>
        <p:nvSpPr>
          <p:cNvPr id="13" name="Rectangle 12"/>
          <p:cNvSpPr/>
          <p:nvPr userDrawn="1"/>
        </p:nvSpPr>
        <p:spPr>
          <a:xfrm>
            <a:off x="1" y="3112607"/>
            <a:ext cx="12192000" cy="1690255"/>
          </a:xfrm>
          <a:prstGeom prst="rect">
            <a:avLst/>
          </a:prstGeom>
          <a:solidFill>
            <a:schemeClr val="bg2">
              <a:lumMod val="1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3927563" y="0"/>
            <a:ext cx="8264439" cy="6858000"/>
          </a:xfrm>
          <a:prstGeom prst="rect">
            <a:avLst/>
          </a:prstGeom>
          <a:solidFill>
            <a:schemeClr val="accent6">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4130694" y="3112607"/>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4130696" y="5064546"/>
            <a:ext cx="6261331" cy="353125"/>
          </a:xfrm>
        </p:spPr>
        <p:txBody>
          <a:bodyPr lIns="91440" rIns="91440">
            <a:normAutofit/>
          </a:bodyPr>
          <a:lstStyle>
            <a:lvl1pPr marL="0" indent="0" algn="l">
              <a:buNone/>
              <a:defRPr sz="1800" cap="none" spc="200" baseline="0">
                <a:solidFill>
                  <a:schemeClr val="bg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488664"/>
            <a:ext cx="724296" cy="365125"/>
          </a:xfrm>
        </p:spPr>
        <p:txBody>
          <a:bodyPr/>
          <a:lstStyle/>
          <a:p>
            <a:fld id="{B2FB43E7-BE73-1148-A923-0B62E5469575}" type="datetime1">
              <a:rPr lang="en-US" smtClean="0"/>
              <a:t>9/3/2019</a:t>
            </a:fld>
            <a:endParaRPr lang="en-US" dirty="0"/>
          </a:p>
        </p:txBody>
      </p:sp>
      <p:sp>
        <p:nvSpPr>
          <p:cNvPr id="5" name="Footer Placeholder 4"/>
          <p:cNvSpPr>
            <a:spLocks noGrp="1"/>
          </p:cNvSpPr>
          <p:nvPr>
            <p:ph type="ftr" sz="quarter" idx="11"/>
          </p:nvPr>
        </p:nvSpPr>
        <p:spPr>
          <a:xfrm>
            <a:off x="3927565" y="6488664"/>
            <a:ext cx="2623459" cy="365125"/>
          </a:xfrm>
        </p:spPr>
        <p:txBody>
          <a:body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sp>
        <p:nvSpPr>
          <p:cNvPr id="14" name="Rectangle 13"/>
          <p:cNvSpPr/>
          <p:nvPr userDrawn="1"/>
        </p:nvSpPr>
        <p:spPr>
          <a:xfrm>
            <a:off x="1" y="3112607"/>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pic>
        <p:nvPicPr>
          <p:cNvPr id="7" name="Picture 6"/>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927565" y="4893378"/>
            <a:ext cx="8264435" cy="45719"/>
          </a:xfrm>
          <a:prstGeom prst="rect">
            <a:avLst/>
          </a:prstGeom>
        </p:spPr>
      </p:pic>
    </p:spTree>
    <p:extLst>
      <p:ext uri="{BB962C8B-B14F-4D97-AF65-F5344CB8AC3E}">
        <p14:creationId xmlns:p14="http://schemas.microsoft.com/office/powerpoint/2010/main" val="383570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D3B5-1E51-4B2A-B721-7623A6AC3775}"/>
              </a:ext>
            </a:extLst>
          </p:cNvPr>
          <p:cNvSpPr>
            <a:spLocks noGrp="1"/>
          </p:cNvSpPr>
          <p:nvPr>
            <p:ph type="title"/>
          </p:nvPr>
        </p:nvSpPr>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22960" y="2116814"/>
            <a:ext cx="5060605" cy="3909105"/>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9050FF-517D-44C8-A22F-A1EDB86F34F6}"/>
              </a:ext>
            </a:extLst>
          </p:cNvPr>
          <p:cNvSpPr>
            <a:spLocks noGrp="1"/>
          </p:cNvSpPr>
          <p:nvPr>
            <p:ph sz="half" idx="2"/>
          </p:nvPr>
        </p:nvSpPr>
        <p:spPr>
          <a:xfrm>
            <a:off x="6308434" y="2117508"/>
            <a:ext cx="5060606" cy="3915838"/>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4">
            <a:extLst>
              <a:ext uri="{FF2B5EF4-FFF2-40B4-BE49-F238E27FC236}">
                <a16:creationId xmlns:a16="http://schemas.microsoft.com/office/drawing/2014/main" id="{8D13CEAE-D1F5-4E3F-B2BB-C6FF62B2DC0F}"/>
              </a:ext>
            </a:extLst>
          </p:cNvPr>
          <p:cNvSpPr>
            <a:spLocks noGrp="1"/>
          </p:cNvSpPr>
          <p:nvPr>
            <p:ph type="body" sz="quarter" idx="11" hasCustomPrompt="1"/>
          </p:nvPr>
        </p:nvSpPr>
        <p:spPr>
          <a:xfrm>
            <a:off x="829654" y="1463407"/>
            <a:ext cx="10532692" cy="316489"/>
          </a:xfrm>
        </p:spPr>
        <p:txBody>
          <a:bodyPr/>
          <a:lstStyle>
            <a:lvl1pPr>
              <a:defRPr sz="1800" cap="none" spc="0">
                <a:solidFill>
                  <a:schemeClr val="tx1"/>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297662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BE40A0-BA3A-E44B-A6F9-7A1F916D77D1}" type="datetime1">
              <a:rPr lang="en-US" smtClean="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325178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0D5E2EC-3A15-B94B-9602-395D7423BE9F}" type="datetime1">
              <a:rPr lang="en-US" smtClean="0"/>
              <a:t>9/3/2019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9322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7BE153A-A236-9B4D-A0F1-DA988CDD6E09}" type="datetime1">
              <a:rPr lang="en-US" smtClean="0"/>
              <a:t>9/3/2019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15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9BB4F62A-F143-0E44-AD26-04E6D9F03BB4}" type="datetime1">
              <a:rPr lang="en-US" smtClean="0"/>
              <a:t>9/3/2019</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extLst>
      <p:ext uri="{BB962C8B-B14F-4D97-AF65-F5344CB8AC3E}">
        <p14:creationId xmlns:p14="http://schemas.microsoft.com/office/powerpoint/2010/main" val="16907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2000"/>
            <a:extLst>
              <a:ext uri="{28A0092B-C50C-407E-A947-70E740481C1C}">
                <a14:useLocalDpi xmlns:a14="http://schemas.microsoft.com/office/drawing/2010/main"/>
              </a:ext>
            </a:extLst>
          </a:blip>
          <a:srcRect/>
          <a:stretch/>
        </p:blipFill>
        <p:spPr>
          <a:xfrm>
            <a:off x="7565572" y="2915627"/>
            <a:ext cx="4626429" cy="3084286"/>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9BB4F62A-F143-0E44-AD26-04E6D9F03BB4}" type="datetime1">
              <a:rPr lang="en-US" smtClean="0"/>
              <a:t>9/3/2019</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extLst>
      <p:ext uri="{BB962C8B-B14F-4D97-AF65-F5344CB8AC3E}">
        <p14:creationId xmlns:p14="http://schemas.microsoft.com/office/powerpoint/2010/main" val="294159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NM Section Title Whit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0" y="4"/>
            <a:ext cx="12192000" cy="8747085"/>
          </a:xfrm>
          <a:prstGeom prst="rect">
            <a:avLst/>
          </a:prstGeom>
        </p:spPr>
      </p:pic>
      <p:pic>
        <p:nvPicPr>
          <p:cNvPr id="15" name="Picture 14"/>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 y="4"/>
            <a:ext cx="4038961" cy="8747085"/>
          </a:xfrm>
          <a:prstGeom prst="rect">
            <a:avLst/>
          </a:prstGeom>
        </p:spPr>
      </p:pic>
      <p:sp>
        <p:nvSpPr>
          <p:cNvPr id="10" name="Rectangle 9"/>
          <p:cNvSpPr/>
          <p:nvPr userDrawn="1"/>
        </p:nvSpPr>
        <p:spPr>
          <a:xfrm>
            <a:off x="1" y="3112603"/>
            <a:ext cx="12192000" cy="1695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4130694" y="3112607"/>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4130696" y="5064546"/>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488664"/>
            <a:ext cx="724296" cy="365125"/>
          </a:xfrm>
        </p:spPr>
        <p:txBody>
          <a:bodyPr/>
          <a:lstStyle>
            <a:lvl1pPr>
              <a:defRPr>
                <a:solidFill>
                  <a:schemeClr val="tx1"/>
                </a:solidFill>
              </a:defRPr>
            </a:lvl1pPr>
          </a:lstStyle>
          <a:p>
            <a:fld id="{1F412368-3B7B-3345-A1A0-A09F0ACD466B}" type="datetime1">
              <a:rPr lang="en-US" smtClean="0"/>
              <a:t>9/3/2019</a:t>
            </a:fld>
            <a:endParaRPr lang="en-US" dirty="0"/>
          </a:p>
        </p:txBody>
      </p:sp>
      <p:sp>
        <p:nvSpPr>
          <p:cNvPr id="5" name="Footer Placeholder 4"/>
          <p:cNvSpPr>
            <a:spLocks noGrp="1"/>
          </p:cNvSpPr>
          <p:nvPr>
            <p:ph type="ftr" sz="quarter" idx="11"/>
          </p:nvPr>
        </p:nvSpPr>
        <p:spPr>
          <a:xfrm>
            <a:off x="3927565" y="6488664"/>
            <a:ext cx="2623459"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sp>
        <p:nvSpPr>
          <p:cNvPr id="14" name="Rectangle 13"/>
          <p:cNvSpPr/>
          <p:nvPr userDrawn="1"/>
        </p:nvSpPr>
        <p:spPr>
          <a:xfrm>
            <a:off x="1" y="3112607"/>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pic>
        <p:nvPicPr>
          <p:cNvPr id="7" name="Picture 6"/>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038960" y="4893378"/>
            <a:ext cx="8153043" cy="63637"/>
          </a:xfrm>
          <a:prstGeom prst="rect">
            <a:avLst/>
          </a:prstGeom>
        </p:spPr>
      </p:pic>
    </p:spTree>
    <p:extLst>
      <p:ext uri="{BB962C8B-B14F-4D97-AF65-F5344CB8AC3E}">
        <p14:creationId xmlns:p14="http://schemas.microsoft.com/office/powerpoint/2010/main" val="210773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CA Section Title Whit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screen">
            <a:alphaModFix amt="32000"/>
            <a:extLst>
              <a:ext uri="{28A0092B-C50C-407E-A947-70E740481C1C}">
                <a14:useLocalDpi xmlns:a14="http://schemas.microsoft.com/office/drawing/2010/main"/>
              </a:ext>
            </a:extLst>
          </a:blip>
          <a:srcRect/>
          <a:stretch/>
        </p:blipFill>
        <p:spPr>
          <a:xfrm>
            <a:off x="0" y="0"/>
            <a:ext cx="12192000" cy="6459788"/>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 y="0"/>
            <a:ext cx="4038963" cy="6459788"/>
          </a:xfrm>
          <a:prstGeom prst="rect">
            <a:avLst/>
          </a:prstGeom>
        </p:spPr>
      </p:pic>
      <p:sp>
        <p:nvSpPr>
          <p:cNvPr id="10" name="Rectangle 9"/>
          <p:cNvSpPr/>
          <p:nvPr userDrawn="1"/>
        </p:nvSpPr>
        <p:spPr>
          <a:xfrm>
            <a:off x="1" y="3112603"/>
            <a:ext cx="12192000" cy="1695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4130694" y="3112607"/>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4130696" y="5064546"/>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488664"/>
            <a:ext cx="724296" cy="365125"/>
          </a:xfrm>
        </p:spPr>
        <p:txBody>
          <a:bodyPr/>
          <a:lstStyle>
            <a:lvl1pPr>
              <a:defRPr>
                <a:solidFill>
                  <a:schemeClr val="tx1"/>
                </a:solidFill>
              </a:defRPr>
            </a:lvl1pPr>
          </a:lstStyle>
          <a:p>
            <a:fld id="{1F412368-3B7B-3345-A1A0-A09F0ACD466B}" type="datetime1">
              <a:rPr lang="en-US" smtClean="0"/>
              <a:t>9/3/2019</a:t>
            </a:fld>
            <a:endParaRPr lang="en-US" dirty="0"/>
          </a:p>
        </p:txBody>
      </p:sp>
      <p:sp>
        <p:nvSpPr>
          <p:cNvPr id="5" name="Footer Placeholder 4"/>
          <p:cNvSpPr>
            <a:spLocks noGrp="1"/>
          </p:cNvSpPr>
          <p:nvPr>
            <p:ph type="ftr" sz="quarter" idx="11"/>
          </p:nvPr>
        </p:nvSpPr>
        <p:spPr>
          <a:xfrm>
            <a:off x="3927565" y="6488664"/>
            <a:ext cx="2623459"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sp>
        <p:nvSpPr>
          <p:cNvPr id="14" name="Rectangle 13"/>
          <p:cNvSpPr/>
          <p:nvPr userDrawn="1"/>
        </p:nvSpPr>
        <p:spPr>
          <a:xfrm>
            <a:off x="1" y="3112607"/>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pic>
        <p:nvPicPr>
          <p:cNvPr id="7" name="Picture 6"/>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038960" y="4893378"/>
            <a:ext cx="8153043" cy="63637"/>
          </a:xfrm>
          <a:prstGeom prst="rect">
            <a:avLst/>
          </a:prstGeom>
        </p:spPr>
      </p:pic>
    </p:spTree>
    <p:extLst>
      <p:ext uri="{BB962C8B-B14F-4D97-AF65-F5344CB8AC3E}">
        <p14:creationId xmlns:p14="http://schemas.microsoft.com/office/powerpoint/2010/main" val="17589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1CFFC65-F19B-E241-BA7B-613451C4E80D}" type="datetime1">
              <a:rPr lang="en-US" smtClean="0"/>
              <a:t>9/3/2019</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4" name="Text Placeholder 3"/>
          <p:cNvSpPr>
            <a:spLocks noGrp="1"/>
          </p:cNvSpPr>
          <p:nvPr>
            <p:ph type="body" sz="quarter" idx="10"/>
          </p:nvPr>
        </p:nvSpPr>
        <p:spPr>
          <a:xfrm>
            <a:off x="720648" y="1441697"/>
            <a:ext cx="10058400" cy="33061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33491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00D275FE-4322-F945-984E-F69B89073389}" type="datetime1">
              <a:rPr lang="en-US" smtClean="0"/>
              <a:t>9/3/2019</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12089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 Layout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2E058465-9237-E546-85F0-B7E7FAA43EBF}" type="datetime1">
              <a:rPr lang="en-US" smtClean="0"/>
              <a:t>9/3/2019</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351879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D3B5-1E51-4B2A-B721-7623A6AC3775}"/>
              </a:ext>
            </a:extLst>
          </p:cNvPr>
          <p:cNvSpPr>
            <a:spLocks noGrp="1"/>
          </p:cNvSpPr>
          <p:nvPr>
            <p:ph type="title"/>
          </p:nvPr>
        </p:nvSpPr>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22960" y="2127072"/>
            <a:ext cx="3231294" cy="3897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9050FF-517D-44C8-A22F-A1EDB86F34F6}"/>
              </a:ext>
            </a:extLst>
          </p:cNvPr>
          <p:cNvSpPr>
            <a:spLocks noGrp="1"/>
          </p:cNvSpPr>
          <p:nvPr>
            <p:ph sz="half" idx="2"/>
          </p:nvPr>
        </p:nvSpPr>
        <p:spPr>
          <a:xfrm>
            <a:off x="4481002" y="2125979"/>
            <a:ext cx="3229996" cy="38987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256800E2-A3FE-4978-9EBF-AD878D604B31}"/>
              </a:ext>
            </a:extLst>
          </p:cNvPr>
          <p:cNvSpPr>
            <a:spLocks noGrp="1"/>
          </p:cNvSpPr>
          <p:nvPr>
            <p:ph sz="half" idx="10"/>
          </p:nvPr>
        </p:nvSpPr>
        <p:spPr>
          <a:xfrm>
            <a:off x="8131048" y="2129867"/>
            <a:ext cx="3237992" cy="3894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4">
            <a:extLst>
              <a:ext uri="{FF2B5EF4-FFF2-40B4-BE49-F238E27FC236}">
                <a16:creationId xmlns:a16="http://schemas.microsoft.com/office/drawing/2014/main" id="{3D0BE350-BE58-46A8-9667-B6B06261101B}"/>
              </a:ext>
            </a:extLst>
          </p:cNvPr>
          <p:cNvSpPr>
            <a:spLocks noGrp="1"/>
          </p:cNvSpPr>
          <p:nvPr>
            <p:ph type="body" sz="quarter" idx="11" hasCustomPrompt="1"/>
          </p:nvPr>
        </p:nvSpPr>
        <p:spPr>
          <a:xfrm>
            <a:off x="829654" y="1463407"/>
            <a:ext cx="10532692" cy="316489"/>
          </a:xfrm>
        </p:spPr>
        <p:txBody>
          <a:bodyPr/>
          <a:lstStyle>
            <a:lvl1pPr>
              <a:defRPr sz="1800" cap="none" spc="0">
                <a:solidFill>
                  <a:schemeClr val="tx1"/>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10459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17503" y="2125311"/>
            <a:ext cx="2304288" cy="389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9050FF-517D-44C8-A22F-A1EDB86F34F6}"/>
              </a:ext>
            </a:extLst>
          </p:cNvPr>
          <p:cNvSpPr>
            <a:spLocks noGrp="1"/>
          </p:cNvSpPr>
          <p:nvPr>
            <p:ph sz="half" idx="2"/>
          </p:nvPr>
        </p:nvSpPr>
        <p:spPr>
          <a:xfrm>
            <a:off x="3565570" y="2125979"/>
            <a:ext cx="2304288" cy="39055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256800E2-A3FE-4978-9EBF-AD878D604B31}"/>
              </a:ext>
            </a:extLst>
          </p:cNvPr>
          <p:cNvSpPr>
            <a:spLocks noGrp="1"/>
          </p:cNvSpPr>
          <p:nvPr>
            <p:ph sz="half" idx="10"/>
          </p:nvPr>
        </p:nvSpPr>
        <p:spPr>
          <a:xfrm>
            <a:off x="6313637" y="2125979"/>
            <a:ext cx="2304288" cy="39055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21FBCD5C-BE63-4869-B051-52EBCA48A447}"/>
              </a:ext>
            </a:extLst>
          </p:cNvPr>
          <p:cNvSpPr>
            <a:spLocks noGrp="1"/>
          </p:cNvSpPr>
          <p:nvPr>
            <p:ph sz="half" idx="11"/>
          </p:nvPr>
        </p:nvSpPr>
        <p:spPr>
          <a:xfrm>
            <a:off x="9061704" y="2125311"/>
            <a:ext cx="2304288" cy="389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Title 1">
            <a:extLst>
              <a:ext uri="{FF2B5EF4-FFF2-40B4-BE49-F238E27FC236}">
                <a16:creationId xmlns:a16="http://schemas.microsoft.com/office/drawing/2014/main" id="{33CB71F8-F63F-48E4-9A9C-2390301D9B09}"/>
              </a:ext>
            </a:extLst>
          </p:cNvPr>
          <p:cNvSpPr>
            <a:spLocks noGrp="1"/>
          </p:cNvSpPr>
          <p:nvPr>
            <p:ph type="title"/>
          </p:nvPr>
        </p:nvSpPr>
        <p:spPr>
          <a:xfrm>
            <a:off x="829654" y="754410"/>
            <a:ext cx="10532691" cy="627864"/>
          </a:xfrm>
        </p:spPr>
        <p:txBody>
          <a:bodyPr/>
          <a:lstStyle>
            <a:lvl1pPr algn="l">
              <a:defRPr/>
            </a:lvl1pPr>
          </a:lstStyle>
          <a:p>
            <a:r>
              <a:rPr lang="en-US" dirty="0"/>
              <a:t>Click to edit Master title style</a:t>
            </a:r>
          </a:p>
        </p:txBody>
      </p:sp>
      <p:sp>
        <p:nvSpPr>
          <p:cNvPr id="35" name="Text Placeholder 4">
            <a:extLst>
              <a:ext uri="{FF2B5EF4-FFF2-40B4-BE49-F238E27FC236}">
                <a16:creationId xmlns:a16="http://schemas.microsoft.com/office/drawing/2014/main" id="{618139C1-3A12-439F-A061-15EA84F8DC76}"/>
              </a:ext>
            </a:extLst>
          </p:cNvPr>
          <p:cNvSpPr>
            <a:spLocks noGrp="1"/>
          </p:cNvSpPr>
          <p:nvPr>
            <p:ph type="body" sz="quarter" idx="12" hasCustomPrompt="1"/>
          </p:nvPr>
        </p:nvSpPr>
        <p:spPr>
          <a:xfrm>
            <a:off x="829654" y="1463407"/>
            <a:ext cx="10532692" cy="316489"/>
          </a:xfrm>
        </p:spPr>
        <p:txBody>
          <a:bodyPr/>
          <a:lstStyle>
            <a:lvl1pPr>
              <a:defRPr sz="1800" cap="none" spc="0">
                <a:solidFill>
                  <a:schemeClr val="tx1"/>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234406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ight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D3B5-1E51-4B2A-B721-7623A6AC3775}"/>
              </a:ext>
            </a:extLst>
          </p:cNvPr>
          <p:cNvSpPr>
            <a:spLocks noGrp="1"/>
          </p:cNvSpPr>
          <p:nvPr>
            <p:ph type="title"/>
          </p:nvPr>
        </p:nvSpPr>
        <p:spPr/>
        <p:txBody>
          <a:bodyPr/>
          <a:lstStyle>
            <a:lvl1pPr algn="l">
              <a:defRPr/>
            </a:lvl1pPr>
          </a:lstStyle>
          <a:p>
            <a:r>
              <a:rPr lang="en-US" dirty="0"/>
              <a:t>Click to edit Master title style</a:t>
            </a:r>
          </a:p>
        </p:txBody>
      </p:sp>
      <p:sp>
        <p:nvSpPr>
          <p:cNvPr id="4" name="Content Placeholder 3">
            <a:extLst>
              <a:ext uri="{FF2B5EF4-FFF2-40B4-BE49-F238E27FC236}">
                <a16:creationId xmlns:a16="http://schemas.microsoft.com/office/drawing/2014/main" id="{269050FF-517D-44C8-A22F-A1EDB86F34F6}"/>
              </a:ext>
            </a:extLst>
          </p:cNvPr>
          <p:cNvSpPr>
            <a:spLocks noGrp="1"/>
          </p:cNvSpPr>
          <p:nvPr>
            <p:ph sz="half" idx="2"/>
          </p:nvPr>
        </p:nvSpPr>
        <p:spPr>
          <a:xfrm>
            <a:off x="829654" y="2125979"/>
            <a:ext cx="6881344" cy="38987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256800E2-A3FE-4978-9EBF-AD878D604B31}"/>
              </a:ext>
            </a:extLst>
          </p:cNvPr>
          <p:cNvSpPr>
            <a:spLocks noGrp="1"/>
          </p:cNvSpPr>
          <p:nvPr>
            <p:ph sz="half" idx="10"/>
          </p:nvPr>
        </p:nvSpPr>
        <p:spPr>
          <a:xfrm>
            <a:off x="8131048" y="2129867"/>
            <a:ext cx="3237992" cy="3894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78C31F25-969E-4FB8-8512-A26BFC8C9C16}"/>
              </a:ext>
            </a:extLst>
          </p:cNvPr>
          <p:cNvSpPr>
            <a:spLocks noGrp="1"/>
          </p:cNvSpPr>
          <p:nvPr>
            <p:ph type="body" sz="quarter" idx="11" hasCustomPrompt="1"/>
          </p:nvPr>
        </p:nvSpPr>
        <p:spPr>
          <a:xfrm>
            <a:off x="875420" y="1463407"/>
            <a:ext cx="10486926" cy="316489"/>
          </a:xfrm>
        </p:spPr>
        <p:txBody>
          <a:bodyPr/>
          <a:lstStyle>
            <a:lvl1pPr>
              <a:defRPr sz="1800" cap="none" spc="0">
                <a:solidFill>
                  <a:schemeClr val="tx1"/>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330414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ighte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D3B5-1E51-4B2A-B721-7623A6AC3775}"/>
              </a:ext>
            </a:extLst>
          </p:cNvPr>
          <p:cNvSpPr>
            <a:spLocks noGrp="1"/>
          </p:cNvSpPr>
          <p:nvPr>
            <p:ph type="title"/>
          </p:nvPr>
        </p:nvSpPr>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822960" y="2127072"/>
            <a:ext cx="3231294" cy="3897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9050FF-517D-44C8-A22F-A1EDB86F34F6}"/>
              </a:ext>
            </a:extLst>
          </p:cNvPr>
          <p:cNvSpPr>
            <a:spLocks noGrp="1"/>
          </p:cNvSpPr>
          <p:nvPr>
            <p:ph sz="half" idx="2"/>
          </p:nvPr>
        </p:nvSpPr>
        <p:spPr>
          <a:xfrm>
            <a:off x="4481001" y="2125979"/>
            <a:ext cx="6874387" cy="38987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4">
            <a:extLst>
              <a:ext uri="{FF2B5EF4-FFF2-40B4-BE49-F238E27FC236}">
                <a16:creationId xmlns:a16="http://schemas.microsoft.com/office/drawing/2014/main" id="{EB66600C-C5BF-4339-948F-E4384F3DC455}"/>
              </a:ext>
            </a:extLst>
          </p:cNvPr>
          <p:cNvSpPr>
            <a:spLocks noGrp="1"/>
          </p:cNvSpPr>
          <p:nvPr>
            <p:ph type="body" sz="quarter" idx="11" hasCustomPrompt="1"/>
          </p:nvPr>
        </p:nvSpPr>
        <p:spPr>
          <a:xfrm>
            <a:off x="829654" y="1463407"/>
            <a:ext cx="10532692" cy="316489"/>
          </a:xfrm>
        </p:spPr>
        <p:txBody>
          <a:bodyPr/>
          <a:lstStyle>
            <a:lvl1pPr>
              <a:defRPr sz="1800" cap="none" spc="0">
                <a:solidFill>
                  <a:schemeClr val="tx1"/>
                </a:solidFill>
                <a:latin typeface="+mn-lt"/>
              </a:defRPr>
            </a:lvl1pPr>
          </a:lstStyle>
          <a:p>
            <a:pPr lvl="0"/>
            <a:r>
              <a:rPr lang="en-US" dirty="0"/>
              <a:t>Click to edit optional subtitle</a:t>
            </a:r>
          </a:p>
        </p:txBody>
      </p:sp>
    </p:spTree>
    <p:extLst>
      <p:ext uri="{BB962C8B-B14F-4D97-AF65-F5344CB8AC3E}">
        <p14:creationId xmlns:p14="http://schemas.microsoft.com/office/powerpoint/2010/main" val="343590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eighted Left w/Image">
    <p:spTree>
      <p:nvGrpSpPr>
        <p:cNvPr id="1" name=""/>
        <p:cNvGrpSpPr/>
        <p:nvPr/>
      </p:nvGrpSpPr>
      <p:grpSpPr>
        <a:xfrm>
          <a:off x="0" y="0"/>
          <a:ext cx="0" cy="0"/>
          <a:chOff x="0" y="0"/>
          <a:chExt cx="0" cy="0"/>
        </a:xfrm>
      </p:grpSpPr>
      <p:sp>
        <p:nvSpPr>
          <p:cNvPr id="29" name="Text Placeholder 4">
            <a:extLst>
              <a:ext uri="{FF2B5EF4-FFF2-40B4-BE49-F238E27FC236}">
                <a16:creationId xmlns:a16="http://schemas.microsoft.com/office/drawing/2014/main" id="{7BD662EF-D935-4362-86A1-D37D6BC3AA3B}"/>
              </a:ext>
            </a:extLst>
          </p:cNvPr>
          <p:cNvSpPr>
            <a:spLocks noGrp="1"/>
          </p:cNvSpPr>
          <p:nvPr>
            <p:ph type="body" sz="quarter" idx="10" hasCustomPrompt="1"/>
          </p:nvPr>
        </p:nvSpPr>
        <p:spPr>
          <a:xfrm>
            <a:off x="6735937" y="2174362"/>
            <a:ext cx="4633103" cy="318534"/>
          </a:xfrm>
        </p:spPr>
        <p:txBody>
          <a:bodyPr/>
          <a:lstStyle>
            <a:lvl1pPr>
              <a:defRPr sz="1800" cap="none" spc="0">
                <a:solidFill>
                  <a:schemeClr val="tx1"/>
                </a:solidFill>
                <a:latin typeface="+mn-lt"/>
              </a:defRPr>
            </a:lvl1pPr>
          </a:lstStyle>
          <a:p>
            <a:pPr lvl="0"/>
            <a:r>
              <a:rPr lang="en-US" dirty="0"/>
              <a:t>Click to edit optional subtitle</a:t>
            </a:r>
          </a:p>
        </p:txBody>
      </p:sp>
      <p:sp>
        <p:nvSpPr>
          <p:cNvPr id="2" name="Title 1">
            <a:extLst>
              <a:ext uri="{FF2B5EF4-FFF2-40B4-BE49-F238E27FC236}">
                <a16:creationId xmlns:a16="http://schemas.microsoft.com/office/drawing/2014/main" id="{2E3AD3B5-1E51-4B2A-B721-7623A6AC3775}"/>
              </a:ext>
            </a:extLst>
          </p:cNvPr>
          <p:cNvSpPr>
            <a:spLocks noGrp="1"/>
          </p:cNvSpPr>
          <p:nvPr>
            <p:ph type="title" hasCustomPrompt="1"/>
          </p:nvPr>
        </p:nvSpPr>
        <p:spPr>
          <a:xfrm>
            <a:off x="6729241" y="830890"/>
            <a:ext cx="4633104" cy="1301024"/>
          </a:xfrm>
        </p:spPr>
        <p:txBody>
          <a:bodyPr anchor="t" anchorCtr="0"/>
          <a:lstStyle>
            <a:lvl1pPr algn="l">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6729806" y="2796988"/>
            <a:ext cx="4639233" cy="3237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Picture Placeholder 31">
            <a:extLst>
              <a:ext uri="{FF2B5EF4-FFF2-40B4-BE49-F238E27FC236}">
                <a16:creationId xmlns:a16="http://schemas.microsoft.com/office/drawing/2014/main" id="{384B09FB-5316-4C0C-9F72-F440DF9A6752}"/>
              </a:ext>
            </a:extLst>
          </p:cNvPr>
          <p:cNvSpPr>
            <a:spLocks noGrp="1"/>
          </p:cNvSpPr>
          <p:nvPr>
            <p:ph type="pic" sz="quarter" idx="11"/>
          </p:nvPr>
        </p:nvSpPr>
        <p:spPr>
          <a:xfrm>
            <a:off x="0" y="0"/>
            <a:ext cx="5889625" cy="6858000"/>
          </a:xfrm>
        </p:spPr>
        <p:txBody>
          <a:bodyPr/>
          <a:lstStyle/>
          <a:p>
            <a:endParaRPr lang="en-US" dirty="0"/>
          </a:p>
        </p:txBody>
      </p:sp>
    </p:spTree>
    <p:extLst>
      <p:ext uri="{BB962C8B-B14F-4D97-AF65-F5344CB8AC3E}">
        <p14:creationId xmlns:p14="http://schemas.microsoft.com/office/powerpoint/2010/main" val="355834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ighted Left w/Image Singl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2236E-1D77-4DD6-8DE7-CC3226F542CC}"/>
              </a:ext>
            </a:extLst>
          </p:cNvPr>
          <p:cNvSpPr>
            <a:spLocks noGrp="1"/>
          </p:cNvSpPr>
          <p:nvPr>
            <p:ph sz="half" idx="1"/>
          </p:nvPr>
        </p:nvSpPr>
        <p:spPr>
          <a:xfrm>
            <a:off x="6729806" y="830890"/>
            <a:ext cx="4639233" cy="5203243"/>
          </a:xfrm>
        </p:spPr>
        <p:txBody>
          <a:bodyPr/>
          <a:lstStyle>
            <a:lvl5pPr>
              <a:defRPr/>
            </a:lvl5pPr>
            <a:lvl6pPr>
              <a:defRPr/>
            </a:lvl6pPr>
            <a:lvl7pPr>
              <a:defRPr/>
            </a:lvl7pPr>
            <a:lvl8pPr>
              <a:lnSpc>
                <a:spcPct val="85000"/>
              </a:lnSpc>
              <a:defRPr sz="4800">
                <a:solidFill>
                  <a:schemeClr val="tx1"/>
                </a:solidFill>
              </a:defRPr>
            </a:lvl8pPr>
            <a:lvl9pPr>
              <a:defRPr sz="1800" cap="none" spc="0">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0" name="Picture Placeholder 31">
            <a:extLst>
              <a:ext uri="{FF2B5EF4-FFF2-40B4-BE49-F238E27FC236}">
                <a16:creationId xmlns:a16="http://schemas.microsoft.com/office/drawing/2014/main" id="{384B09FB-5316-4C0C-9F72-F440DF9A6752}"/>
              </a:ext>
            </a:extLst>
          </p:cNvPr>
          <p:cNvSpPr>
            <a:spLocks noGrp="1"/>
          </p:cNvSpPr>
          <p:nvPr>
            <p:ph type="pic" sz="quarter" idx="11"/>
          </p:nvPr>
        </p:nvSpPr>
        <p:spPr>
          <a:xfrm>
            <a:off x="0" y="0"/>
            <a:ext cx="5889625" cy="6858000"/>
          </a:xfrm>
        </p:spPr>
        <p:txBody>
          <a:bodyPr/>
          <a:lstStyle/>
          <a:p>
            <a:endParaRPr lang="en-US" dirty="0"/>
          </a:p>
        </p:txBody>
      </p:sp>
    </p:spTree>
    <p:extLst>
      <p:ext uri="{BB962C8B-B14F-4D97-AF65-F5344CB8AC3E}">
        <p14:creationId xmlns:p14="http://schemas.microsoft.com/office/powerpoint/2010/main" val="2245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1.png"/><Relationship Id="rId2" Type="http://schemas.openxmlformats.org/officeDocument/2006/relationships/slideLayout" Target="../slideLayouts/slideLayout27.xml"/><Relationship Id="rId16"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981DA60-138E-0641-92A5-8C1D30B85871}"/>
              </a:ext>
            </a:extLst>
          </p:cNvPr>
          <p:cNvGrpSpPr/>
          <p:nvPr userDrawn="1"/>
        </p:nvGrpSpPr>
        <p:grpSpPr>
          <a:xfrm>
            <a:off x="2446317" y="6462308"/>
            <a:ext cx="9584458" cy="316490"/>
            <a:chOff x="2434442" y="6350980"/>
            <a:chExt cx="9584458" cy="316490"/>
          </a:xfrm>
        </p:grpSpPr>
        <p:cxnSp>
          <p:nvCxnSpPr>
            <p:cNvPr id="9" name="Straight Connector 8">
              <a:extLst>
                <a:ext uri="{FF2B5EF4-FFF2-40B4-BE49-F238E27FC236}">
                  <a16:creationId xmlns:a16="http://schemas.microsoft.com/office/drawing/2014/main" id="{013B1B43-B6B6-C64E-9229-C6D512CDA06F}"/>
                </a:ext>
              </a:extLst>
            </p:cNvPr>
            <p:cNvCxnSpPr>
              <a:cxnSpLocks/>
            </p:cNvCxnSpPr>
            <p:nvPr userDrawn="1"/>
          </p:nvCxnSpPr>
          <p:spPr>
            <a:xfrm flipH="1">
              <a:off x="2434442" y="6350980"/>
              <a:ext cx="941300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0C718B-A4F8-054A-97EC-686CD2080BCC}"/>
                </a:ext>
              </a:extLst>
            </p:cNvPr>
            <p:cNvCxnSpPr>
              <a:cxnSpLocks/>
            </p:cNvCxnSpPr>
            <p:nvPr userDrawn="1"/>
          </p:nvCxnSpPr>
          <p:spPr>
            <a:xfrm flipH="1">
              <a:off x="2434442" y="6430103"/>
              <a:ext cx="94574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45B7F3-2DB1-B84A-9403-2996FDCAB98C}"/>
                </a:ext>
              </a:extLst>
            </p:cNvPr>
            <p:cNvCxnSpPr>
              <a:cxnSpLocks/>
            </p:cNvCxnSpPr>
            <p:nvPr userDrawn="1"/>
          </p:nvCxnSpPr>
          <p:spPr>
            <a:xfrm flipH="1">
              <a:off x="2434442" y="6509225"/>
              <a:ext cx="949238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588CAE-7BB9-0847-97E2-4EE926A48962}"/>
                </a:ext>
              </a:extLst>
            </p:cNvPr>
            <p:cNvCxnSpPr>
              <a:cxnSpLocks/>
            </p:cNvCxnSpPr>
            <p:nvPr userDrawn="1"/>
          </p:nvCxnSpPr>
          <p:spPr>
            <a:xfrm flipH="1">
              <a:off x="2434442" y="6588348"/>
              <a:ext cx="95400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B6165B-70EC-7B4B-B7D7-9BCCEF14B3F2}"/>
                </a:ext>
              </a:extLst>
            </p:cNvPr>
            <p:cNvCxnSpPr>
              <a:cxnSpLocks/>
            </p:cNvCxnSpPr>
            <p:nvPr userDrawn="1"/>
          </p:nvCxnSpPr>
          <p:spPr>
            <a:xfrm flipH="1">
              <a:off x="2434442" y="6667470"/>
              <a:ext cx="9584458" cy="0"/>
            </a:xfrm>
            <a:prstGeom prst="line">
              <a:avLst/>
            </a:prstGeom>
            <a:ln>
              <a:solidFill>
                <a:srgbClr val="F4D01E"/>
              </a:solidFill>
            </a:ln>
          </p:spPr>
          <p:style>
            <a:lnRef idx="1">
              <a:schemeClr val="accent1"/>
            </a:lnRef>
            <a:fillRef idx="0">
              <a:schemeClr val="accent1"/>
            </a:fillRef>
            <a:effectRef idx="0">
              <a:schemeClr val="accent1"/>
            </a:effectRef>
            <a:fontRef idx="minor">
              <a:schemeClr val="tx1"/>
            </a:fontRef>
          </p:style>
        </p:cxnSp>
      </p:grpSp>
      <p:sp>
        <p:nvSpPr>
          <p:cNvPr id="18" name="Triangle 17">
            <a:extLst>
              <a:ext uri="{FF2B5EF4-FFF2-40B4-BE49-F238E27FC236}">
                <a16:creationId xmlns:a16="http://schemas.microsoft.com/office/drawing/2014/main" id="{18F56464-FC3B-E544-BD86-128598F4A205}"/>
              </a:ext>
            </a:extLst>
          </p:cNvPr>
          <p:cNvSpPr/>
          <p:nvPr userDrawn="1"/>
        </p:nvSpPr>
        <p:spPr>
          <a:xfrm rot="10800000" flipH="1">
            <a:off x="8509000" y="0"/>
            <a:ext cx="3683000" cy="7061200"/>
          </a:xfrm>
          <a:prstGeom prst="triangle">
            <a:avLst>
              <a:gd name="adj" fmla="val 100000"/>
            </a:avLst>
          </a:prstGeom>
          <a:gradFill flip="none" rotWithShape="1">
            <a:gsLst>
              <a:gs pos="37000">
                <a:schemeClr val="accent5">
                  <a:lumMod val="100000"/>
                </a:schemeClr>
              </a:gs>
              <a:gs pos="69000">
                <a:schemeClr val="accent1"/>
              </a:gs>
              <a:gs pos="100000">
                <a:schemeClr val="accent2"/>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B99965FC-CC1B-4531-B947-18FDB3250935}"/>
              </a:ext>
            </a:extLst>
          </p:cNvPr>
          <p:cNvSpPr>
            <a:spLocks noGrp="1"/>
          </p:cNvSpPr>
          <p:nvPr userDrawn="1">
            <p:ph type="title"/>
          </p:nvPr>
        </p:nvSpPr>
        <p:spPr>
          <a:xfrm>
            <a:off x="829654" y="754410"/>
            <a:ext cx="10532691" cy="627864"/>
          </a:xfrm>
          <a:prstGeom prst="rect">
            <a:avLst/>
          </a:prstGeom>
        </p:spPr>
        <p:txBody>
          <a:bodyPr vert="horz" wrap="square"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1D91FC71-9DBE-455D-B7C0-C1A50D18AA3F}"/>
              </a:ext>
            </a:extLst>
          </p:cNvPr>
          <p:cNvSpPr>
            <a:spLocks noGrp="1"/>
          </p:cNvSpPr>
          <p:nvPr userDrawn="1">
            <p:ph type="body" idx="1"/>
          </p:nvPr>
        </p:nvSpPr>
        <p:spPr>
          <a:xfrm>
            <a:off x="822960" y="2125978"/>
            <a:ext cx="10532691" cy="3899917"/>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pic>
        <p:nvPicPr>
          <p:cNvPr id="8" name="Picture 7" descr="A picture containing object&#10;&#10;Description automatically generated">
            <a:extLst>
              <a:ext uri="{FF2B5EF4-FFF2-40B4-BE49-F238E27FC236}">
                <a16:creationId xmlns:a16="http://schemas.microsoft.com/office/drawing/2014/main" id="{BE9B7FC2-43A1-9E40-AEF5-61940E4D5E1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29654" y="6487845"/>
            <a:ext cx="1463040" cy="265416"/>
          </a:xfrm>
          <a:prstGeom prst="rect">
            <a:avLst/>
          </a:prstGeom>
        </p:spPr>
      </p:pic>
      <p:grpSp>
        <p:nvGrpSpPr>
          <p:cNvPr id="7" name="Group 6">
            <a:extLst>
              <a:ext uri="{FF2B5EF4-FFF2-40B4-BE49-F238E27FC236}">
                <a16:creationId xmlns:a16="http://schemas.microsoft.com/office/drawing/2014/main" id="{351B20B7-3C3F-6D40-A1C0-2CFD822A54A2}"/>
              </a:ext>
            </a:extLst>
          </p:cNvPr>
          <p:cNvGrpSpPr/>
          <p:nvPr userDrawn="1"/>
        </p:nvGrpSpPr>
        <p:grpSpPr>
          <a:xfrm flipH="1">
            <a:off x="-475013" y="6462308"/>
            <a:ext cx="1135016" cy="316490"/>
            <a:chOff x="2651992" y="4437074"/>
            <a:chExt cx="9584458" cy="316490"/>
          </a:xfrm>
        </p:grpSpPr>
        <p:cxnSp>
          <p:nvCxnSpPr>
            <p:cNvPr id="20" name="Straight Connector 19">
              <a:extLst>
                <a:ext uri="{FF2B5EF4-FFF2-40B4-BE49-F238E27FC236}">
                  <a16:creationId xmlns:a16="http://schemas.microsoft.com/office/drawing/2014/main" id="{ED2BC933-DE12-174D-8B61-61B11131600E}"/>
                </a:ext>
              </a:extLst>
            </p:cNvPr>
            <p:cNvCxnSpPr>
              <a:cxnSpLocks/>
            </p:cNvCxnSpPr>
            <p:nvPr userDrawn="1"/>
          </p:nvCxnSpPr>
          <p:spPr>
            <a:xfrm flipH="1">
              <a:off x="2651992" y="4437074"/>
              <a:ext cx="941300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D3AAE8-D329-A04A-A295-C923E7A85DAC}"/>
                </a:ext>
              </a:extLst>
            </p:cNvPr>
            <p:cNvCxnSpPr>
              <a:cxnSpLocks/>
            </p:cNvCxnSpPr>
            <p:nvPr userDrawn="1"/>
          </p:nvCxnSpPr>
          <p:spPr>
            <a:xfrm flipH="1">
              <a:off x="2651992" y="4516197"/>
              <a:ext cx="94574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482AC7-FB07-8247-B9A4-EB9D73C43A58}"/>
                </a:ext>
              </a:extLst>
            </p:cNvPr>
            <p:cNvCxnSpPr>
              <a:cxnSpLocks/>
            </p:cNvCxnSpPr>
            <p:nvPr userDrawn="1"/>
          </p:nvCxnSpPr>
          <p:spPr>
            <a:xfrm flipH="1">
              <a:off x="2651992" y="4595319"/>
              <a:ext cx="949238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A2B7601-4C5F-3741-AA2C-EE0C3C75E7DF}"/>
                </a:ext>
              </a:extLst>
            </p:cNvPr>
            <p:cNvCxnSpPr>
              <a:cxnSpLocks/>
            </p:cNvCxnSpPr>
            <p:nvPr userDrawn="1"/>
          </p:nvCxnSpPr>
          <p:spPr>
            <a:xfrm flipH="1">
              <a:off x="2651992" y="4674442"/>
              <a:ext cx="954000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32BD76-9871-9A48-AB36-6DA882911922}"/>
                </a:ext>
              </a:extLst>
            </p:cNvPr>
            <p:cNvCxnSpPr>
              <a:cxnSpLocks/>
            </p:cNvCxnSpPr>
            <p:nvPr userDrawn="1"/>
          </p:nvCxnSpPr>
          <p:spPr>
            <a:xfrm flipH="1">
              <a:off x="2651992" y="4753564"/>
              <a:ext cx="9584458" cy="0"/>
            </a:xfrm>
            <a:prstGeom prst="line">
              <a:avLst/>
            </a:prstGeom>
            <a:ln>
              <a:solidFill>
                <a:srgbClr val="F4D01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136378"/>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2" r:id="rId3"/>
    <p:sldLayoutId id="2147483657" r:id="rId4"/>
    <p:sldLayoutId id="2147483658" r:id="rId5"/>
    <p:sldLayoutId id="2147483671" r:id="rId6"/>
    <p:sldLayoutId id="2147483670" r:id="rId7"/>
    <p:sldLayoutId id="2147483660" r:id="rId8"/>
    <p:sldLayoutId id="2147483675" r:id="rId9"/>
    <p:sldLayoutId id="2147483659" r:id="rId10"/>
    <p:sldLayoutId id="2147483668" r:id="rId11"/>
    <p:sldLayoutId id="2147483673" r:id="rId12"/>
    <p:sldLayoutId id="2147483669" r:id="rId13"/>
    <p:sldLayoutId id="2147483674" r:id="rId14"/>
    <p:sldLayoutId id="2147483654" r:id="rId15"/>
    <p:sldLayoutId id="2147483672" r:id="rId16"/>
    <p:sldLayoutId id="2147483655" r:id="rId17"/>
    <p:sldLayoutId id="2147483676" r:id="rId18"/>
    <p:sldLayoutId id="2147483678" r:id="rId19"/>
    <p:sldLayoutId id="2147483679" r:id="rId20"/>
    <p:sldLayoutId id="2147483680" r:id="rId21"/>
    <p:sldLayoutId id="2147483666" r:id="rId22"/>
    <p:sldLayoutId id="2147483665" r:id="rId23"/>
    <p:sldLayoutId id="2147483663" r:id="rId24"/>
    <p:sldLayoutId id="214748369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6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2"/>
          </a:solidFill>
          <a:latin typeface="+mj-lt"/>
          <a:ea typeface="+mn-ea"/>
          <a:cs typeface="+mn-cs"/>
        </a:defRPr>
      </a:lvl2pPr>
      <a:lvl3pPr marL="228600" indent="-22860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000" kern="1200">
          <a:solidFill>
            <a:schemeClr val="tx2"/>
          </a:solidFill>
          <a:latin typeface="+mj-lt"/>
          <a:ea typeface="+mn-ea"/>
          <a:cs typeface="+mn-cs"/>
        </a:defRPr>
      </a:lvl3pPr>
      <a:lvl4pPr marL="571500" indent="-2222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mn-lt"/>
          <a:ea typeface="+mn-ea"/>
          <a:cs typeface="+mn-cs"/>
        </a:defRPr>
      </a:lvl5pPr>
      <a:lvl6pPr marL="230188" indent="-230188" algn="l" defTabSz="914400" rtl="0" eaLnBrk="1" latinLnBrk="0" hangingPunct="1">
        <a:lnSpc>
          <a:spcPct val="110000"/>
        </a:lnSpc>
        <a:spcBef>
          <a:spcPts val="0"/>
        </a:spcBef>
        <a:buClr>
          <a:schemeClr val="accent3"/>
        </a:buClr>
        <a:buFont typeface="Arial" panose="020B0604020202020204" pitchFamily="34" charset="0"/>
        <a:buChar char="•"/>
        <a:defRPr sz="2000" kern="1200">
          <a:solidFill>
            <a:schemeClr val="tx2"/>
          </a:solidFill>
          <a:latin typeface="+mn-lt"/>
          <a:ea typeface="+mn-ea"/>
          <a:cs typeface="+mn-cs"/>
        </a:defRPr>
      </a:lvl6pPr>
      <a:lvl7pPr marL="342900" indent="-342900" algn="l" defTabSz="914400" rtl="0" eaLnBrk="1" latinLnBrk="0" hangingPunct="1">
        <a:lnSpc>
          <a:spcPct val="100000"/>
        </a:lnSpc>
        <a:spcBef>
          <a:spcPts val="600"/>
        </a:spcBef>
        <a:spcAft>
          <a:spcPts val="600"/>
        </a:spcAft>
        <a:buClr>
          <a:schemeClr val="accent3"/>
        </a:buClr>
        <a:buFontTx/>
        <a:buBlip>
          <a:blip r:embed="rId28">
            <a:extLst>
              <a:ext uri="{96DAC541-7B7A-43D3-8B79-37D633B846F1}">
                <asvg:svgBlip xmlns:asvg="http://schemas.microsoft.com/office/drawing/2016/SVG/main" r:embed="rId29"/>
              </a:ext>
            </a:extLst>
          </a:blip>
        </a:buBlip>
        <a:defRPr sz="2000" b="0" kern="1200">
          <a:solidFill>
            <a:schemeClr val="tx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5400" kern="1200">
          <a:solidFill>
            <a:schemeClr val="tx2"/>
          </a:solidFill>
          <a:latin typeface="+mj-lt"/>
          <a:ea typeface="+mn-ea"/>
          <a:cs typeface="+mn-cs"/>
        </a:defRPr>
      </a:lvl8pPr>
      <a:lvl9pPr marL="0" indent="0" algn="l" defTabSz="914400" rtl="0" eaLnBrk="1" latinLnBrk="0" hangingPunct="1">
        <a:lnSpc>
          <a:spcPct val="120000"/>
        </a:lnSpc>
        <a:spcBef>
          <a:spcPts val="400"/>
        </a:spcBef>
        <a:spcAft>
          <a:spcPts val="600"/>
        </a:spcAft>
        <a:buFont typeface="Arial" panose="020B0604020202020204" pitchFamily="34" charset="0"/>
        <a:buChar char="​"/>
        <a:defRPr sz="1400" kern="1200" cap="all" spc="300" baseline="0">
          <a:solidFill>
            <a:schemeClr val="tx1"/>
          </a:solidFill>
          <a:latin typeface="Lato Black" panose="020F0A02020204030203"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240503"/>
            <a:ext cx="10058400" cy="570225"/>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rgbClr val="FFFFFF"/>
                </a:solidFill>
              </a:defRPr>
            </a:lvl1pPr>
          </a:lstStyle>
          <a:p>
            <a:fld id="{E30A8737-9ED8-534E-AB64-824F3EF1F57B}" type="datetime1">
              <a:rPr lang="en-US" smtClean="0"/>
              <a:t>9/3/2019</a:t>
            </a:fld>
            <a:endParaRPr lang="en-US" dirty="0"/>
          </a:p>
        </p:txBody>
      </p:sp>
      <p:sp>
        <p:nvSpPr>
          <p:cNvPr id="5"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FFFFFF"/>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17"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0087700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400" b="0" i="0" kern="1200" spc="100" baseline="0">
          <a:solidFill>
            <a:schemeClr val="bg1"/>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0.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687681" y="1228439"/>
            <a:ext cx="6190211" cy="1690255"/>
          </a:xfrm>
        </p:spPr>
        <p:txBody>
          <a:bodyPr/>
          <a:lstStyle/>
          <a:p>
            <a:r>
              <a:rPr lang="en-US" dirty="0"/>
              <a:t>Configuring Recommendations for Personalized Search at Sandia National Laboratories</a:t>
            </a:r>
          </a:p>
        </p:txBody>
      </p:sp>
      <p:sp>
        <p:nvSpPr>
          <p:cNvPr id="15" name="Subtitle 14"/>
          <p:cNvSpPr>
            <a:spLocks noGrp="1"/>
          </p:cNvSpPr>
          <p:nvPr>
            <p:ph type="subTitle" idx="1"/>
          </p:nvPr>
        </p:nvSpPr>
        <p:spPr/>
        <p:txBody>
          <a:bodyPr>
            <a:normAutofit/>
          </a:bodyPr>
          <a:lstStyle/>
          <a:p>
            <a:r>
              <a:rPr lang="en-US" dirty="0"/>
              <a:t>Clay Pryor and Ryan Cooper</a:t>
            </a:r>
          </a:p>
        </p:txBody>
      </p:sp>
      <p:sp>
        <p:nvSpPr>
          <p:cNvPr id="16" name="Slide Number Placeholder 1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23C2D2DF-B74C-47D1-ADFF-A053A8A5E69B}"/>
              </a:ext>
            </a:extLst>
          </p:cNvPr>
          <p:cNvSpPr txBox="1"/>
          <p:nvPr/>
        </p:nvSpPr>
        <p:spPr>
          <a:xfrm>
            <a:off x="723900" y="5724525"/>
            <a:ext cx="3360420" cy="369332"/>
          </a:xfrm>
          <a:prstGeom prst="rect">
            <a:avLst/>
          </a:prstGeom>
          <a:noFill/>
        </p:spPr>
        <p:txBody>
          <a:bodyPr wrap="square" rtlCol="0">
            <a:spAutoFit/>
          </a:bodyPr>
          <a:lstStyle/>
          <a:p>
            <a:r>
              <a:rPr lang="en-US" spc="200" dirty="0">
                <a:solidFill>
                  <a:schemeClr val="bg1"/>
                </a:solidFill>
                <a:latin typeface="Garamond" charset="0"/>
              </a:rPr>
              <a:t>SAND2019-10363 C</a:t>
            </a:r>
          </a:p>
        </p:txBody>
      </p:sp>
    </p:spTree>
    <p:extLst>
      <p:ext uri="{BB962C8B-B14F-4D97-AF65-F5344CB8AC3E}">
        <p14:creationId xmlns:p14="http://schemas.microsoft.com/office/powerpoint/2010/main" val="174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9C0A6AD-A76D-416B-9925-9683D413E23B}"/>
              </a:ext>
            </a:extLst>
          </p:cNvPr>
          <p:cNvGrpSpPr/>
          <p:nvPr/>
        </p:nvGrpSpPr>
        <p:grpSpPr>
          <a:xfrm>
            <a:off x="0" y="5166359"/>
            <a:ext cx="12192000" cy="1691641"/>
            <a:chOff x="0" y="4112611"/>
            <a:chExt cx="5889625" cy="2745390"/>
          </a:xfrm>
        </p:grpSpPr>
        <p:sp>
          <p:nvSpPr>
            <p:cNvPr id="18" name="Rectangle 8">
              <a:extLst>
                <a:ext uri="{FF2B5EF4-FFF2-40B4-BE49-F238E27FC236}">
                  <a16:creationId xmlns:a16="http://schemas.microsoft.com/office/drawing/2014/main" id="{1BA5D391-2C4A-41B9-8A04-6517A296AE03}"/>
                </a:ext>
              </a:extLst>
            </p:cNvPr>
            <p:cNvSpPr/>
            <p:nvPr userDrawn="1"/>
          </p:nvSpPr>
          <p:spPr>
            <a:xfrm flipH="1">
              <a:off x="0" y="4112611"/>
              <a:ext cx="5889625" cy="226784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A9BB6F9-5FCC-4D04-899A-CB350758915F}"/>
                </a:ext>
              </a:extLst>
            </p:cNvPr>
            <p:cNvSpPr/>
            <p:nvPr userDrawn="1"/>
          </p:nvSpPr>
          <p:spPr>
            <a:xfrm flipH="1">
              <a:off x="0" y="4768687"/>
              <a:ext cx="5889625" cy="2089314"/>
            </a:xfrm>
            <a:custGeom>
              <a:avLst/>
              <a:gdLst>
                <a:gd name="connsiteX0" fmla="*/ 0 w 12192000"/>
                <a:gd name="connsiteY0" fmla="*/ 0 h 3662679"/>
                <a:gd name="connsiteX1" fmla="*/ 0 w 12192000"/>
                <a:gd name="connsiteY1" fmla="*/ 3662679 h 3662679"/>
                <a:gd name="connsiteX2" fmla="*/ 12192000 w 12192000"/>
                <a:gd name="connsiteY2" fmla="*/ 3662679 h 3662679"/>
                <a:gd name="connsiteX3" fmla="*/ 12192000 w 12192000"/>
                <a:gd name="connsiteY3" fmla="*/ 2729346 h 3662679"/>
                <a:gd name="connsiteX4" fmla="*/ 0 w 12192000"/>
                <a:gd name="connsiteY4" fmla="*/ 0 h 366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662679">
                  <a:moveTo>
                    <a:pt x="0" y="0"/>
                  </a:moveTo>
                  <a:lnTo>
                    <a:pt x="0" y="3662679"/>
                  </a:lnTo>
                  <a:lnTo>
                    <a:pt x="12192000" y="3662679"/>
                  </a:lnTo>
                  <a:lnTo>
                    <a:pt x="12192000" y="2729346"/>
                  </a:lnTo>
                  <a:lnTo>
                    <a:pt x="0" y="0"/>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8">
              <a:extLst>
                <a:ext uri="{FF2B5EF4-FFF2-40B4-BE49-F238E27FC236}">
                  <a16:creationId xmlns:a16="http://schemas.microsoft.com/office/drawing/2014/main" id="{2864838F-A98A-4890-BE98-972377A6D6BE}"/>
                </a:ext>
              </a:extLst>
            </p:cNvPr>
            <p:cNvSpPr/>
            <p:nvPr userDrawn="1"/>
          </p:nvSpPr>
          <p:spPr>
            <a:xfrm>
              <a:off x="0" y="4112611"/>
              <a:ext cx="5889625" cy="274539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5064">
                  <a:moveTo>
                    <a:pt x="0" y="0"/>
                  </a:moveTo>
                  <a:lnTo>
                    <a:pt x="12192000" y="2729346"/>
                  </a:lnTo>
                  <a:lnTo>
                    <a:pt x="12192000" y="4005064"/>
                  </a:lnTo>
                  <a:lnTo>
                    <a:pt x="0" y="400506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Content Placeholder 4">
            <a:extLst>
              <a:ext uri="{FF2B5EF4-FFF2-40B4-BE49-F238E27FC236}">
                <a16:creationId xmlns:a16="http://schemas.microsoft.com/office/drawing/2014/main" id="{4D5AAD7A-E157-4992-A622-F0EA2B09D5EA}"/>
              </a:ext>
            </a:extLst>
          </p:cNvPr>
          <p:cNvPicPr>
            <a:picLocks/>
          </p:cNvPicPr>
          <p:nvPr/>
        </p:nvPicPr>
        <p:blipFill>
          <a:blip r:embed="rId3"/>
          <a:stretch>
            <a:fillRect/>
          </a:stretch>
        </p:blipFill>
        <p:spPr>
          <a:xfrm>
            <a:off x="3005977" y="1887218"/>
            <a:ext cx="5487742" cy="3083564"/>
          </a:xfrm>
          <a:prstGeom prst="rect">
            <a:avLst/>
          </a:prstGeom>
        </p:spPr>
      </p:pic>
      <p:sp>
        <p:nvSpPr>
          <p:cNvPr id="9" name="Title 1">
            <a:extLst>
              <a:ext uri="{FF2B5EF4-FFF2-40B4-BE49-F238E27FC236}">
                <a16:creationId xmlns:a16="http://schemas.microsoft.com/office/drawing/2014/main" id="{C0FA2532-9A2F-4E78-9805-F1C7FF398EAA}"/>
              </a:ext>
            </a:extLst>
          </p:cNvPr>
          <p:cNvSpPr txBox="1">
            <a:spLocks/>
          </p:cNvSpPr>
          <p:nvPr/>
        </p:nvSpPr>
        <p:spPr>
          <a:xfrm>
            <a:off x="829654" y="847634"/>
            <a:ext cx="10532691" cy="627864"/>
          </a:xfrm>
          <a:prstGeom prst="rect">
            <a:avLst/>
          </a:prstGeom>
        </p:spPr>
        <p:txBody>
          <a:bodyPr/>
          <a:lstStyle>
            <a:lvl1pPr algn="l" defTabSz="914400" rtl="0" eaLnBrk="1" latinLnBrk="0" hangingPunct="1">
              <a:lnSpc>
                <a:spcPct val="85000"/>
              </a:lnSpc>
              <a:spcBef>
                <a:spcPct val="0"/>
              </a:spcBef>
              <a:buNone/>
              <a:defRPr sz="4800" kern="1200">
                <a:solidFill>
                  <a:schemeClr val="tx1"/>
                </a:solidFill>
                <a:latin typeface="+mj-lt"/>
                <a:ea typeface="+mj-ea"/>
                <a:cs typeface="+mj-cs"/>
              </a:defRPr>
            </a:lvl1pPr>
          </a:lstStyle>
          <a:p>
            <a:r>
              <a:rPr lang="en-US" sz="2800" dirty="0">
                <a:solidFill>
                  <a:schemeClr val="bg1"/>
                </a:solidFill>
              </a:rPr>
              <a:t>Create a user-weighted documents collection</a:t>
            </a:r>
          </a:p>
          <a:p>
            <a:r>
              <a:rPr lang="en-US" sz="2800" dirty="0">
                <a:solidFill>
                  <a:schemeClr val="bg1"/>
                </a:solidFill>
              </a:rPr>
              <a:t>Job: Signals Aggregation</a:t>
            </a:r>
          </a:p>
        </p:txBody>
      </p:sp>
    </p:spTree>
    <p:extLst>
      <p:ext uri="{BB962C8B-B14F-4D97-AF65-F5344CB8AC3E}">
        <p14:creationId xmlns:p14="http://schemas.microsoft.com/office/powerpoint/2010/main" val="137898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12" name="Shape 112"/>
        <p:cNvGrpSpPr/>
        <p:nvPr/>
      </p:nvGrpSpPr>
      <p:grpSpPr>
        <a:xfrm>
          <a:off x="0" y="0"/>
          <a:ext cx="0" cy="0"/>
          <a:chOff x="0" y="0"/>
          <a:chExt cx="0" cy="0"/>
        </a:xfrm>
      </p:grpSpPr>
      <p:grpSp>
        <p:nvGrpSpPr>
          <p:cNvPr id="113" name="Google Shape;113;p1"/>
          <p:cNvGrpSpPr/>
          <p:nvPr/>
        </p:nvGrpSpPr>
        <p:grpSpPr>
          <a:xfrm>
            <a:off x="0" y="5166461"/>
            <a:ext cx="12192113" cy="1690731"/>
            <a:chOff x="0" y="4112611"/>
            <a:chExt cx="5889625" cy="2743803"/>
          </a:xfrm>
        </p:grpSpPr>
        <p:sp>
          <p:nvSpPr>
            <p:cNvPr id="114" name="Google Shape;114;p1"/>
            <p:cNvSpPr/>
            <p:nvPr/>
          </p:nvSpPr>
          <p:spPr>
            <a:xfrm flipH="1">
              <a:off x="6985" y="4112611"/>
              <a:ext cx="5882640" cy="2265150"/>
            </a:xfrm>
            <a:custGeom>
              <a:rect b="b" l="l" r="r" t="t"/>
              <a:pathLst>
                <a:path extrusionOk="0" h="4694611" w="12192000">
                  <a:moveTo>
                    <a:pt x="0" y="0"/>
                  </a:moveTo>
                  <a:lnTo>
                    <a:pt x="12192000" y="2729346"/>
                  </a:lnTo>
                  <a:lnTo>
                    <a:pt x="12192000" y="4005064"/>
                  </a:lnTo>
                  <a:lnTo>
                    <a:pt x="0" y="4694611"/>
                  </a:lnTo>
                  <a:lnTo>
                    <a:pt x="0" y="0"/>
                  </a:lnTo>
                  <a:close/>
                </a:path>
              </a:pathLst>
            </a:custGeom>
            <a:solidFill>
              <a:schemeClr val="accent2">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a:ea typeface="Lato"/>
                <a:cs typeface="Lato"/>
                <a:sym typeface="Lato"/>
              </a:endParaRPr>
            </a:p>
          </p:txBody>
        </p:sp>
        <p:sp>
          <p:nvSpPr>
            <p:cNvPr id="115" name="Google Shape;115;p1"/>
            <p:cNvSpPr/>
            <p:nvPr/>
          </p:nvSpPr>
          <p:spPr>
            <a:xfrm flipH="1">
              <a:off x="6985" y="4768687"/>
              <a:ext cx="5882640" cy="2087727"/>
            </a:xfrm>
            <a:custGeom>
              <a:rect b="b" l="l" r="r" t="t"/>
              <a:pathLst>
                <a:path extrusionOk="0" h="3662679" w="12192000">
                  <a:moveTo>
                    <a:pt x="0" y="0"/>
                  </a:moveTo>
                  <a:lnTo>
                    <a:pt x="0" y="3662679"/>
                  </a:lnTo>
                  <a:lnTo>
                    <a:pt x="12192000" y="3662679"/>
                  </a:lnTo>
                  <a:lnTo>
                    <a:pt x="12192000" y="2729346"/>
                  </a:lnTo>
                  <a:lnTo>
                    <a:pt x="0" y="0"/>
                  </a:lnTo>
                  <a:close/>
                </a:path>
              </a:pathLst>
            </a:custGeom>
            <a:solidFill>
              <a:schemeClr val="accent3">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a:ea typeface="Lato"/>
                <a:cs typeface="Lato"/>
                <a:sym typeface="Lato"/>
              </a:endParaRPr>
            </a:p>
          </p:txBody>
        </p:sp>
        <p:sp>
          <p:nvSpPr>
            <p:cNvPr id="116" name="Google Shape;116;p1"/>
            <p:cNvSpPr/>
            <p:nvPr/>
          </p:nvSpPr>
          <p:spPr>
            <a:xfrm>
              <a:off x="0" y="4112611"/>
              <a:ext cx="5882640" cy="2743469"/>
            </a:xfrm>
            <a:custGeom>
              <a:rect b="b" l="l" r="r" t="t"/>
              <a:pathLst>
                <a:path extrusionOk="0" h="4005064" w="12192000">
                  <a:moveTo>
                    <a:pt x="0" y="0"/>
                  </a:moveTo>
                  <a:lnTo>
                    <a:pt x="12192000" y="2729346"/>
                  </a:lnTo>
                  <a:lnTo>
                    <a:pt x="12192000" y="4005064"/>
                  </a:lnTo>
                  <a:lnTo>
                    <a:pt x="0" y="4005064"/>
                  </a:lnTo>
                  <a:lnTo>
                    <a:pt x="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a:ea typeface="Lato"/>
                <a:cs typeface="Lato"/>
                <a:sym typeface="Lato"/>
              </a:endParaRPr>
            </a:p>
          </p:txBody>
        </p:sp>
      </p:grpSp>
      <p:sp>
        <p:nvSpPr>
          <p:cNvPr id="117" name="Google Shape;117;p1"/>
          <p:cNvSpPr txBox="1"/>
          <p:nvPr/>
        </p:nvSpPr>
        <p:spPr>
          <a:xfrm>
            <a:off x="829654" y="847634"/>
            <a:ext cx="10532700" cy="627900"/>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lt1"/>
              </a:buClr>
              <a:buSzPts val="2800"/>
              <a:buFont typeface="Lato Light"/>
              <a:buNone/>
            </a:pPr>
            <a:r>
              <a:rPr lang="en-US" sz="2800">
                <a:solidFill>
                  <a:schemeClr val="lt1"/>
                </a:solidFill>
                <a:latin typeface="Lato Light"/>
                <a:ea typeface="Lato Light"/>
                <a:cs typeface="Lato Light"/>
                <a:sym typeface="Lato Light"/>
              </a:rPr>
              <a:t>Train ALS Recommender Model</a:t>
            </a:r>
            <a:endParaRPr/>
          </a:p>
          <a:p>
            <a:pPr indent="0" lvl="0" marL="0" marR="0" rtl="0" algn="l">
              <a:lnSpc>
                <a:spcPct val="85000"/>
              </a:lnSpc>
              <a:spcBef>
                <a:spcPts val="0"/>
              </a:spcBef>
              <a:spcAft>
                <a:spcPts val="0"/>
              </a:spcAft>
              <a:buClr>
                <a:schemeClr val="lt1"/>
              </a:buClr>
              <a:buSzPts val="2800"/>
              <a:buFont typeface="Lato Light"/>
              <a:buNone/>
            </a:pPr>
            <a:r>
              <a:rPr lang="en-US" sz="2800">
                <a:solidFill>
                  <a:schemeClr val="lt1"/>
                </a:solidFill>
                <a:latin typeface="Lato Light"/>
                <a:ea typeface="Lato Light"/>
                <a:cs typeface="Lato Light"/>
                <a:sym typeface="Lato Light"/>
              </a:rPr>
              <a:t>Job: ALS Recommender</a:t>
            </a:r>
            <a:endParaRPr/>
          </a:p>
        </p:txBody>
      </p:sp>
      <p:pic>
        <p:nvPicPr>
          <p:cNvPr id="118" name="Google Shape;118;p1"/>
          <p:cNvPicPr preferRelativeResize="0"/>
          <p:nvPr/>
        </p:nvPicPr>
        <p:blipFill rotWithShape="1">
          <a:blip r:embed="rId3">
            <a:alphaModFix/>
          </a:blip>
          <a:srcRect b="0" l="0" r="0" t="0"/>
          <a:stretch/>
        </p:blipFill>
        <p:spPr>
          <a:xfrm>
            <a:off x="557262" y="2241162"/>
            <a:ext cx="5096516" cy="3903484"/>
          </a:xfrm>
          <a:prstGeom prst="rect">
            <a:avLst/>
          </a:prstGeom>
          <a:noFill/>
          <a:ln>
            <a:noFill/>
          </a:ln>
        </p:spPr>
      </p:pic>
      <p:pic>
        <p:nvPicPr>
          <p:cNvPr id="119" name="Google Shape;119;p1"/>
          <p:cNvPicPr preferRelativeResize="0"/>
          <p:nvPr/>
        </p:nvPicPr>
        <p:blipFill rotWithShape="1">
          <a:blip r:embed="rId4">
            <a:alphaModFix/>
          </a:blip>
          <a:srcRect b="0" l="0" r="0" t="0"/>
          <a:stretch/>
        </p:blipFill>
        <p:spPr>
          <a:xfrm>
            <a:off x="4162963" y="1822053"/>
            <a:ext cx="3866195" cy="4741684"/>
          </a:xfrm>
          <a:prstGeom prst="rect">
            <a:avLst/>
          </a:prstGeom>
          <a:noFill/>
          <a:ln>
            <a:noFill/>
          </a:ln>
        </p:spPr>
      </p:pic>
      <p:pic>
        <p:nvPicPr>
          <p:cNvPr id="120" name="Google Shape;120;p1"/>
          <p:cNvPicPr preferRelativeResize="0"/>
          <p:nvPr/>
        </p:nvPicPr>
        <p:blipFill rotWithShape="1">
          <a:blip r:embed="rId5">
            <a:alphaModFix/>
          </a:blip>
          <a:srcRect b="0" l="0" r="0" t="0"/>
          <a:stretch/>
        </p:blipFill>
        <p:spPr>
          <a:xfrm>
            <a:off x="7265811" y="3225922"/>
            <a:ext cx="3972559" cy="290909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9C0A6AD-A76D-416B-9925-9683D413E23B}"/>
              </a:ext>
            </a:extLst>
          </p:cNvPr>
          <p:cNvGrpSpPr/>
          <p:nvPr/>
        </p:nvGrpSpPr>
        <p:grpSpPr>
          <a:xfrm>
            <a:off x="0" y="5166359"/>
            <a:ext cx="12192000" cy="1691641"/>
            <a:chOff x="0" y="4112611"/>
            <a:chExt cx="5889625" cy="2745390"/>
          </a:xfrm>
        </p:grpSpPr>
        <p:sp>
          <p:nvSpPr>
            <p:cNvPr id="18" name="Rectangle 8">
              <a:extLst>
                <a:ext uri="{FF2B5EF4-FFF2-40B4-BE49-F238E27FC236}">
                  <a16:creationId xmlns:a16="http://schemas.microsoft.com/office/drawing/2014/main" id="{1BA5D391-2C4A-41B9-8A04-6517A296AE03}"/>
                </a:ext>
              </a:extLst>
            </p:cNvPr>
            <p:cNvSpPr/>
            <p:nvPr userDrawn="1"/>
          </p:nvSpPr>
          <p:spPr>
            <a:xfrm flipH="1">
              <a:off x="0" y="4112611"/>
              <a:ext cx="5889625" cy="226784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A9BB6F9-5FCC-4D04-899A-CB350758915F}"/>
                </a:ext>
              </a:extLst>
            </p:cNvPr>
            <p:cNvSpPr/>
            <p:nvPr userDrawn="1"/>
          </p:nvSpPr>
          <p:spPr>
            <a:xfrm flipH="1">
              <a:off x="0" y="4768687"/>
              <a:ext cx="5889625" cy="2089314"/>
            </a:xfrm>
            <a:custGeom>
              <a:avLst/>
              <a:gdLst>
                <a:gd name="connsiteX0" fmla="*/ 0 w 12192000"/>
                <a:gd name="connsiteY0" fmla="*/ 0 h 3662679"/>
                <a:gd name="connsiteX1" fmla="*/ 0 w 12192000"/>
                <a:gd name="connsiteY1" fmla="*/ 3662679 h 3662679"/>
                <a:gd name="connsiteX2" fmla="*/ 12192000 w 12192000"/>
                <a:gd name="connsiteY2" fmla="*/ 3662679 h 3662679"/>
                <a:gd name="connsiteX3" fmla="*/ 12192000 w 12192000"/>
                <a:gd name="connsiteY3" fmla="*/ 2729346 h 3662679"/>
                <a:gd name="connsiteX4" fmla="*/ 0 w 12192000"/>
                <a:gd name="connsiteY4" fmla="*/ 0 h 366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662679">
                  <a:moveTo>
                    <a:pt x="0" y="0"/>
                  </a:moveTo>
                  <a:lnTo>
                    <a:pt x="0" y="3662679"/>
                  </a:lnTo>
                  <a:lnTo>
                    <a:pt x="12192000" y="3662679"/>
                  </a:lnTo>
                  <a:lnTo>
                    <a:pt x="12192000" y="2729346"/>
                  </a:lnTo>
                  <a:lnTo>
                    <a:pt x="0" y="0"/>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8">
              <a:extLst>
                <a:ext uri="{FF2B5EF4-FFF2-40B4-BE49-F238E27FC236}">
                  <a16:creationId xmlns:a16="http://schemas.microsoft.com/office/drawing/2014/main" id="{2864838F-A98A-4890-BE98-972377A6D6BE}"/>
                </a:ext>
              </a:extLst>
            </p:cNvPr>
            <p:cNvSpPr/>
            <p:nvPr userDrawn="1"/>
          </p:nvSpPr>
          <p:spPr>
            <a:xfrm>
              <a:off x="0" y="4112611"/>
              <a:ext cx="5889625" cy="274539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5064">
                  <a:moveTo>
                    <a:pt x="0" y="0"/>
                  </a:moveTo>
                  <a:lnTo>
                    <a:pt x="12192000" y="2729346"/>
                  </a:lnTo>
                  <a:lnTo>
                    <a:pt x="12192000" y="4005064"/>
                  </a:lnTo>
                  <a:lnTo>
                    <a:pt x="0" y="400506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C0FA2532-9A2F-4E78-9805-F1C7FF398EAA}"/>
              </a:ext>
            </a:extLst>
          </p:cNvPr>
          <p:cNvSpPr txBox="1">
            <a:spLocks/>
          </p:cNvSpPr>
          <p:nvPr/>
        </p:nvSpPr>
        <p:spPr>
          <a:xfrm>
            <a:off x="829655" y="847634"/>
            <a:ext cx="4705906" cy="627864"/>
          </a:xfrm>
          <a:prstGeom prst="rect">
            <a:avLst/>
          </a:prstGeom>
        </p:spPr>
        <p:txBody>
          <a:bodyPr/>
          <a:lstStyle>
            <a:lvl1pPr algn="l" defTabSz="914400" rtl="0" eaLnBrk="1" latinLnBrk="0" hangingPunct="1">
              <a:lnSpc>
                <a:spcPct val="85000"/>
              </a:lnSpc>
              <a:spcBef>
                <a:spcPct val="0"/>
              </a:spcBef>
              <a:buNone/>
              <a:defRPr sz="4800" kern="1200">
                <a:solidFill>
                  <a:schemeClr val="tx1"/>
                </a:solidFill>
                <a:latin typeface="+mj-lt"/>
                <a:ea typeface="+mj-ea"/>
                <a:cs typeface="+mj-cs"/>
              </a:defRPr>
            </a:lvl1pPr>
          </a:lstStyle>
          <a:p>
            <a:r>
              <a:rPr lang="en-US" sz="2800" dirty="0">
                <a:solidFill>
                  <a:schemeClr val="bg1"/>
                </a:solidFill>
              </a:rPr>
              <a:t>Generate “Items for Users” using the resulting collection from ALS model</a:t>
            </a:r>
          </a:p>
          <a:p>
            <a:endParaRPr lang="en-US" sz="2800" dirty="0">
              <a:solidFill>
                <a:schemeClr val="bg1"/>
              </a:solidFill>
            </a:endParaRPr>
          </a:p>
          <a:p>
            <a:r>
              <a:rPr lang="en-US" sz="2800" dirty="0">
                <a:solidFill>
                  <a:schemeClr val="bg1"/>
                </a:solidFill>
              </a:rPr>
              <a:t>Query Pipeline Stage: </a:t>
            </a:r>
          </a:p>
          <a:p>
            <a:r>
              <a:rPr lang="en-US" sz="2800" dirty="0">
                <a:solidFill>
                  <a:schemeClr val="bg1"/>
                </a:solidFill>
              </a:rPr>
              <a:t>Recommend Items for User</a:t>
            </a:r>
          </a:p>
        </p:txBody>
      </p:sp>
      <p:pic>
        <p:nvPicPr>
          <p:cNvPr id="10" name="Content Placeholder 4">
            <a:extLst>
              <a:ext uri="{FF2B5EF4-FFF2-40B4-BE49-F238E27FC236}">
                <a16:creationId xmlns:a16="http://schemas.microsoft.com/office/drawing/2014/main" id="{EF3F5238-928D-4778-AC8B-D583ABDE7440}"/>
              </a:ext>
            </a:extLst>
          </p:cNvPr>
          <p:cNvPicPr>
            <a:picLocks/>
          </p:cNvPicPr>
          <p:nvPr/>
        </p:nvPicPr>
        <p:blipFill>
          <a:blip r:embed="rId3"/>
          <a:stretch>
            <a:fillRect/>
          </a:stretch>
        </p:blipFill>
        <p:spPr>
          <a:xfrm>
            <a:off x="5612364" y="374842"/>
            <a:ext cx="3683948" cy="5490210"/>
          </a:xfrm>
          <a:prstGeom prst="rect">
            <a:avLst/>
          </a:prstGeom>
        </p:spPr>
      </p:pic>
      <p:pic>
        <p:nvPicPr>
          <p:cNvPr id="11" name="Content Placeholder 4">
            <a:extLst>
              <a:ext uri="{FF2B5EF4-FFF2-40B4-BE49-F238E27FC236}">
                <a16:creationId xmlns:a16="http://schemas.microsoft.com/office/drawing/2014/main" id="{361C67EB-5E79-48B3-B8F1-6D378E2620EC}"/>
              </a:ext>
            </a:extLst>
          </p:cNvPr>
          <p:cNvPicPr>
            <a:picLocks/>
          </p:cNvPicPr>
          <p:nvPr/>
        </p:nvPicPr>
        <p:blipFill>
          <a:blip r:embed="rId4"/>
          <a:stretch>
            <a:fillRect/>
          </a:stretch>
        </p:blipFill>
        <p:spPr>
          <a:xfrm>
            <a:off x="7936119" y="1475498"/>
            <a:ext cx="3774100" cy="5042481"/>
          </a:xfrm>
          <a:prstGeom prst="rect">
            <a:avLst/>
          </a:prstGeom>
        </p:spPr>
      </p:pic>
    </p:spTree>
    <p:extLst>
      <p:ext uri="{BB962C8B-B14F-4D97-AF65-F5344CB8AC3E}">
        <p14:creationId xmlns:p14="http://schemas.microsoft.com/office/powerpoint/2010/main" val="36781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625DA4F3-96CE-46D1-BD44-8920B1DC1AD7}"/>
              </a:ext>
            </a:extLst>
          </p:cNvPr>
          <p:cNvSpPr txBox="1">
            <a:spLocks/>
          </p:cNvSpPr>
          <p:nvPr/>
        </p:nvSpPr>
        <p:spPr bwMode="white">
          <a:xfrm>
            <a:off x="1161222" y="3312458"/>
            <a:ext cx="9869557" cy="1890613"/>
          </a:xfrm>
          <a:prstGeom prst="rect">
            <a:avLst/>
          </a:prstGeom>
        </p:spPr>
        <p:txBody>
          <a:bodyPr lIns="0" tIns="0" rIns="0" bIns="0"/>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lvl="1" algn="ctr">
              <a:lnSpc>
                <a:spcPct val="90000"/>
              </a:lnSpc>
            </a:pPr>
            <a:r>
              <a:rPr lang="en-US" sz="4800" dirty="0">
                <a:solidFill>
                  <a:schemeClr val="bg1"/>
                </a:solidFill>
              </a:rPr>
              <a:t>Examples</a:t>
            </a:r>
          </a:p>
        </p:txBody>
      </p:sp>
      <p:grpSp>
        <p:nvGrpSpPr>
          <p:cNvPr id="17" name="Group 16">
            <a:extLst>
              <a:ext uri="{FF2B5EF4-FFF2-40B4-BE49-F238E27FC236}">
                <a16:creationId xmlns:a16="http://schemas.microsoft.com/office/drawing/2014/main" id="{89C0A6AD-A76D-416B-9925-9683D413E23B}"/>
              </a:ext>
            </a:extLst>
          </p:cNvPr>
          <p:cNvGrpSpPr/>
          <p:nvPr/>
        </p:nvGrpSpPr>
        <p:grpSpPr>
          <a:xfrm>
            <a:off x="0" y="5166359"/>
            <a:ext cx="12192000" cy="1691641"/>
            <a:chOff x="0" y="4112611"/>
            <a:chExt cx="5889625" cy="2745390"/>
          </a:xfrm>
        </p:grpSpPr>
        <p:sp>
          <p:nvSpPr>
            <p:cNvPr id="18" name="Rectangle 8">
              <a:extLst>
                <a:ext uri="{FF2B5EF4-FFF2-40B4-BE49-F238E27FC236}">
                  <a16:creationId xmlns:a16="http://schemas.microsoft.com/office/drawing/2014/main" id="{1BA5D391-2C4A-41B9-8A04-6517A296AE03}"/>
                </a:ext>
              </a:extLst>
            </p:cNvPr>
            <p:cNvSpPr/>
            <p:nvPr userDrawn="1"/>
          </p:nvSpPr>
          <p:spPr>
            <a:xfrm flipH="1">
              <a:off x="0" y="4112611"/>
              <a:ext cx="5889625" cy="226784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A9BB6F9-5FCC-4D04-899A-CB350758915F}"/>
                </a:ext>
              </a:extLst>
            </p:cNvPr>
            <p:cNvSpPr/>
            <p:nvPr userDrawn="1"/>
          </p:nvSpPr>
          <p:spPr>
            <a:xfrm flipH="1">
              <a:off x="0" y="4768687"/>
              <a:ext cx="5889625" cy="2089314"/>
            </a:xfrm>
            <a:custGeom>
              <a:avLst/>
              <a:gdLst>
                <a:gd name="connsiteX0" fmla="*/ 0 w 12192000"/>
                <a:gd name="connsiteY0" fmla="*/ 0 h 3662679"/>
                <a:gd name="connsiteX1" fmla="*/ 0 w 12192000"/>
                <a:gd name="connsiteY1" fmla="*/ 3662679 h 3662679"/>
                <a:gd name="connsiteX2" fmla="*/ 12192000 w 12192000"/>
                <a:gd name="connsiteY2" fmla="*/ 3662679 h 3662679"/>
                <a:gd name="connsiteX3" fmla="*/ 12192000 w 12192000"/>
                <a:gd name="connsiteY3" fmla="*/ 2729346 h 3662679"/>
                <a:gd name="connsiteX4" fmla="*/ 0 w 12192000"/>
                <a:gd name="connsiteY4" fmla="*/ 0 h 366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662679">
                  <a:moveTo>
                    <a:pt x="0" y="0"/>
                  </a:moveTo>
                  <a:lnTo>
                    <a:pt x="0" y="3662679"/>
                  </a:lnTo>
                  <a:lnTo>
                    <a:pt x="12192000" y="3662679"/>
                  </a:lnTo>
                  <a:lnTo>
                    <a:pt x="12192000" y="2729346"/>
                  </a:lnTo>
                  <a:lnTo>
                    <a:pt x="0" y="0"/>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8">
              <a:extLst>
                <a:ext uri="{FF2B5EF4-FFF2-40B4-BE49-F238E27FC236}">
                  <a16:creationId xmlns:a16="http://schemas.microsoft.com/office/drawing/2014/main" id="{2864838F-A98A-4890-BE98-972377A6D6BE}"/>
                </a:ext>
              </a:extLst>
            </p:cNvPr>
            <p:cNvSpPr/>
            <p:nvPr userDrawn="1"/>
          </p:nvSpPr>
          <p:spPr>
            <a:xfrm>
              <a:off x="0" y="4112611"/>
              <a:ext cx="5889625" cy="274539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5064">
                  <a:moveTo>
                    <a:pt x="0" y="0"/>
                  </a:moveTo>
                  <a:lnTo>
                    <a:pt x="12192000" y="2729346"/>
                  </a:lnTo>
                  <a:lnTo>
                    <a:pt x="12192000" y="4005064"/>
                  </a:lnTo>
                  <a:lnTo>
                    <a:pt x="0" y="400506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7785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59E276B-987B-4B68-A118-1B90E4E50ECB}"/>
              </a:ext>
            </a:extLst>
          </p:cNvPr>
          <p:cNvGrpSpPr/>
          <p:nvPr/>
        </p:nvGrpSpPr>
        <p:grpSpPr>
          <a:xfrm>
            <a:off x="0" y="5166359"/>
            <a:ext cx="12192000" cy="1691641"/>
            <a:chOff x="0" y="4112611"/>
            <a:chExt cx="5889625" cy="2745390"/>
          </a:xfrm>
        </p:grpSpPr>
        <p:sp>
          <p:nvSpPr>
            <p:cNvPr id="9" name="Rectangle 8">
              <a:extLst>
                <a:ext uri="{FF2B5EF4-FFF2-40B4-BE49-F238E27FC236}">
                  <a16:creationId xmlns:a16="http://schemas.microsoft.com/office/drawing/2014/main" id="{E2CAE557-9DA5-49E4-8EF6-C086E06A538B}"/>
                </a:ext>
              </a:extLst>
            </p:cNvPr>
            <p:cNvSpPr/>
            <p:nvPr userDrawn="1"/>
          </p:nvSpPr>
          <p:spPr>
            <a:xfrm flipH="1">
              <a:off x="0" y="4112611"/>
              <a:ext cx="5889625" cy="226784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2C9542C6-2039-4176-AC18-54B214023BC1}"/>
                </a:ext>
              </a:extLst>
            </p:cNvPr>
            <p:cNvSpPr/>
            <p:nvPr userDrawn="1"/>
          </p:nvSpPr>
          <p:spPr>
            <a:xfrm flipH="1">
              <a:off x="0" y="4768687"/>
              <a:ext cx="5889625" cy="2089314"/>
            </a:xfrm>
            <a:custGeom>
              <a:avLst/>
              <a:gdLst>
                <a:gd name="connsiteX0" fmla="*/ 0 w 12192000"/>
                <a:gd name="connsiteY0" fmla="*/ 0 h 3662679"/>
                <a:gd name="connsiteX1" fmla="*/ 0 w 12192000"/>
                <a:gd name="connsiteY1" fmla="*/ 3662679 h 3662679"/>
                <a:gd name="connsiteX2" fmla="*/ 12192000 w 12192000"/>
                <a:gd name="connsiteY2" fmla="*/ 3662679 h 3662679"/>
                <a:gd name="connsiteX3" fmla="*/ 12192000 w 12192000"/>
                <a:gd name="connsiteY3" fmla="*/ 2729346 h 3662679"/>
                <a:gd name="connsiteX4" fmla="*/ 0 w 12192000"/>
                <a:gd name="connsiteY4" fmla="*/ 0 h 366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662679">
                  <a:moveTo>
                    <a:pt x="0" y="0"/>
                  </a:moveTo>
                  <a:lnTo>
                    <a:pt x="0" y="3662679"/>
                  </a:lnTo>
                  <a:lnTo>
                    <a:pt x="12192000" y="3662679"/>
                  </a:lnTo>
                  <a:lnTo>
                    <a:pt x="12192000" y="2729346"/>
                  </a:lnTo>
                  <a:lnTo>
                    <a:pt x="0" y="0"/>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8">
              <a:extLst>
                <a:ext uri="{FF2B5EF4-FFF2-40B4-BE49-F238E27FC236}">
                  <a16:creationId xmlns:a16="http://schemas.microsoft.com/office/drawing/2014/main" id="{C3AAB29C-6E60-4B9D-95A4-869A2200B77B}"/>
                </a:ext>
              </a:extLst>
            </p:cNvPr>
            <p:cNvSpPr/>
            <p:nvPr userDrawn="1"/>
          </p:nvSpPr>
          <p:spPr>
            <a:xfrm>
              <a:off x="0" y="4112611"/>
              <a:ext cx="5889625" cy="274539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5064">
                  <a:moveTo>
                    <a:pt x="0" y="0"/>
                  </a:moveTo>
                  <a:lnTo>
                    <a:pt x="12192000" y="2729346"/>
                  </a:lnTo>
                  <a:lnTo>
                    <a:pt x="12192000" y="4005064"/>
                  </a:lnTo>
                  <a:lnTo>
                    <a:pt x="0" y="400506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screenshot of a social media post&#10;&#10;Description generated with very high confidence">
            <a:extLst>
              <a:ext uri="{FF2B5EF4-FFF2-40B4-BE49-F238E27FC236}">
                <a16:creationId xmlns:a16="http://schemas.microsoft.com/office/drawing/2014/main" id="{24D590A5-2F6A-4ECA-9390-FF3E9049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42" y="713040"/>
            <a:ext cx="10825316" cy="5431920"/>
          </a:xfrm>
          <a:prstGeom prst="rect">
            <a:avLst/>
          </a:prstGeom>
        </p:spPr>
      </p:pic>
      <p:sp>
        <p:nvSpPr>
          <p:cNvPr id="5" name="Rectangle 4">
            <a:extLst>
              <a:ext uri="{FF2B5EF4-FFF2-40B4-BE49-F238E27FC236}">
                <a16:creationId xmlns:a16="http://schemas.microsoft.com/office/drawing/2014/main" id="{B42E3F80-7EC2-422C-B4A7-338419D3EDFE}"/>
              </a:ext>
            </a:extLst>
          </p:cNvPr>
          <p:cNvSpPr/>
          <p:nvPr/>
        </p:nvSpPr>
        <p:spPr>
          <a:xfrm>
            <a:off x="683342" y="141579"/>
            <a:ext cx="8740877" cy="369332"/>
          </a:xfrm>
          <a:prstGeom prst="rect">
            <a:avLst/>
          </a:prstGeom>
        </p:spPr>
        <p:txBody>
          <a:bodyPr wrap="square">
            <a:spAutoFit/>
          </a:bodyPr>
          <a:lstStyle/>
          <a:p>
            <a:r>
              <a:rPr lang="en-US" dirty="0">
                <a:solidFill>
                  <a:schemeClr val="bg1"/>
                </a:solidFill>
              </a:rPr>
              <a:t>Results - Example – “Anonymous” v. Frequent Conference Goer</a:t>
            </a:r>
          </a:p>
        </p:txBody>
      </p:sp>
    </p:spTree>
    <p:extLst>
      <p:ext uri="{BB962C8B-B14F-4D97-AF65-F5344CB8AC3E}">
        <p14:creationId xmlns:p14="http://schemas.microsoft.com/office/powerpoint/2010/main" val="322969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59E276B-987B-4B68-A118-1B90E4E50ECB}"/>
              </a:ext>
            </a:extLst>
          </p:cNvPr>
          <p:cNvGrpSpPr/>
          <p:nvPr/>
        </p:nvGrpSpPr>
        <p:grpSpPr>
          <a:xfrm>
            <a:off x="0" y="5166359"/>
            <a:ext cx="12192000" cy="1691641"/>
            <a:chOff x="0" y="4112611"/>
            <a:chExt cx="5889625" cy="2745390"/>
          </a:xfrm>
        </p:grpSpPr>
        <p:sp>
          <p:nvSpPr>
            <p:cNvPr id="9" name="Rectangle 8">
              <a:extLst>
                <a:ext uri="{FF2B5EF4-FFF2-40B4-BE49-F238E27FC236}">
                  <a16:creationId xmlns:a16="http://schemas.microsoft.com/office/drawing/2014/main" id="{E2CAE557-9DA5-49E4-8EF6-C086E06A538B}"/>
                </a:ext>
              </a:extLst>
            </p:cNvPr>
            <p:cNvSpPr/>
            <p:nvPr userDrawn="1"/>
          </p:nvSpPr>
          <p:spPr>
            <a:xfrm flipH="1">
              <a:off x="0" y="4112611"/>
              <a:ext cx="5889625" cy="226784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2C9542C6-2039-4176-AC18-54B214023BC1}"/>
                </a:ext>
              </a:extLst>
            </p:cNvPr>
            <p:cNvSpPr/>
            <p:nvPr userDrawn="1"/>
          </p:nvSpPr>
          <p:spPr>
            <a:xfrm flipH="1">
              <a:off x="0" y="4768687"/>
              <a:ext cx="5889625" cy="2089314"/>
            </a:xfrm>
            <a:custGeom>
              <a:avLst/>
              <a:gdLst>
                <a:gd name="connsiteX0" fmla="*/ 0 w 12192000"/>
                <a:gd name="connsiteY0" fmla="*/ 0 h 3662679"/>
                <a:gd name="connsiteX1" fmla="*/ 0 w 12192000"/>
                <a:gd name="connsiteY1" fmla="*/ 3662679 h 3662679"/>
                <a:gd name="connsiteX2" fmla="*/ 12192000 w 12192000"/>
                <a:gd name="connsiteY2" fmla="*/ 3662679 h 3662679"/>
                <a:gd name="connsiteX3" fmla="*/ 12192000 w 12192000"/>
                <a:gd name="connsiteY3" fmla="*/ 2729346 h 3662679"/>
                <a:gd name="connsiteX4" fmla="*/ 0 w 12192000"/>
                <a:gd name="connsiteY4" fmla="*/ 0 h 366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662679">
                  <a:moveTo>
                    <a:pt x="0" y="0"/>
                  </a:moveTo>
                  <a:lnTo>
                    <a:pt x="0" y="3662679"/>
                  </a:lnTo>
                  <a:lnTo>
                    <a:pt x="12192000" y="3662679"/>
                  </a:lnTo>
                  <a:lnTo>
                    <a:pt x="12192000" y="2729346"/>
                  </a:lnTo>
                  <a:lnTo>
                    <a:pt x="0" y="0"/>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8">
              <a:extLst>
                <a:ext uri="{FF2B5EF4-FFF2-40B4-BE49-F238E27FC236}">
                  <a16:creationId xmlns:a16="http://schemas.microsoft.com/office/drawing/2014/main" id="{C3AAB29C-6E60-4B9D-95A4-869A2200B77B}"/>
                </a:ext>
              </a:extLst>
            </p:cNvPr>
            <p:cNvSpPr/>
            <p:nvPr userDrawn="1"/>
          </p:nvSpPr>
          <p:spPr>
            <a:xfrm>
              <a:off x="0" y="4112611"/>
              <a:ext cx="5889625" cy="274539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5064">
                  <a:moveTo>
                    <a:pt x="0" y="0"/>
                  </a:moveTo>
                  <a:lnTo>
                    <a:pt x="12192000" y="2729346"/>
                  </a:lnTo>
                  <a:lnTo>
                    <a:pt x="12192000" y="4005064"/>
                  </a:lnTo>
                  <a:lnTo>
                    <a:pt x="0" y="400506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24D590A5-2F6A-4ECA-9390-FF3E9049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118" y="713040"/>
            <a:ext cx="10275428" cy="5431920"/>
          </a:xfrm>
          <a:prstGeom prst="rect">
            <a:avLst/>
          </a:prstGeom>
        </p:spPr>
      </p:pic>
      <p:sp>
        <p:nvSpPr>
          <p:cNvPr id="7" name="Rectangle 6">
            <a:extLst>
              <a:ext uri="{FF2B5EF4-FFF2-40B4-BE49-F238E27FC236}">
                <a16:creationId xmlns:a16="http://schemas.microsoft.com/office/drawing/2014/main" id="{0BECB517-F05D-45F2-8584-120BBC29D7C9}"/>
              </a:ext>
            </a:extLst>
          </p:cNvPr>
          <p:cNvSpPr/>
          <p:nvPr/>
        </p:nvSpPr>
        <p:spPr>
          <a:xfrm>
            <a:off x="683342" y="141579"/>
            <a:ext cx="8740877" cy="369332"/>
          </a:xfrm>
          <a:prstGeom prst="rect">
            <a:avLst/>
          </a:prstGeom>
        </p:spPr>
        <p:txBody>
          <a:bodyPr wrap="square">
            <a:spAutoFit/>
          </a:bodyPr>
          <a:lstStyle/>
          <a:p>
            <a:r>
              <a:rPr lang="en-US" dirty="0">
                <a:solidFill>
                  <a:schemeClr val="bg1"/>
                </a:solidFill>
              </a:rPr>
              <a:t>Results - Example – Regular Employee v. Manager</a:t>
            </a:r>
          </a:p>
        </p:txBody>
      </p:sp>
    </p:spTree>
    <p:extLst>
      <p:ext uri="{BB962C8B-B14F-4D97-AF65-F5344CB8AC3E}">
        <p14:creationId xmlns:p14="http://schemas.microsoft.com/office/powerpoint/2010/main" val="12914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p:txBody>
          <a:bodyPr/>
          <a:lstStyle/>
          <a:p>
            <a:r>
              <a:rPr lang="en-US" dirty="0"/>
              <a:t>Observations</a:t>
            </a:r>
          </a:p>
        </p:txBody>
      </p:sp>
      <p:sp>
        <p:nvSpPr>
          <p:cNvPr id="2" name="Content Placeholder 1">
            <a:extLst>
              <a:ext uri="{FF2B5EF4-FFF2-40B4-BE49-F238E27FC236}">
                <a16:creationId xmlns:a16="http://schemas.microsoft.com/office/drawing/2014/main" id="{8C6EC390-AA03-1E41-BD19-1448CFE90F92}"/>
              </a:ext>
            </a:extLst>
          </p:cNvPr>
          <p:cNvSpPr>
            <a:spLocks noGrp="1"/>
          </p:cNvSpPr>
          <p:nvPr>
            <p:ph idx="1"/>
          </p:nvPr>
        </p:nvSpPr>
        <p:spPr>
          <a:xfrm>
            <a:off x="829654" y="1692693"/>
            <a:ext cx="8969969" cy="3890750"/>
          </a:xfrm>
        </p:spPr>
        <p:txBody>
          <a:bodyPr/>
          <a:lstStyle/>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It worked!  The results change when personalization is enabled.</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This personalization is not based solely on the current user’s click history but what other individuals with similar interests clicked on</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This </a:t>
            </a:r>
            <a:r>
              <a:rPr lang="en-US" sz="1800">
                <a:solidFill>
                  <a:schemeClr val="tx1"/>
                </a:solidFill>
                <a:latin typeface="Garamond" charset="0"/>
              </a:rPr>
              <a:t>approach produces </a:t>
            </a:r>
            <a:r>
              <a:rPr lang="en-US" sz="1800" dirty="0">
                <a:solidFill>
                  <a:schemeClr val="tx1"/>
                </a:solidFill>
                <a:latin typeface="Garamond" charset="0"/>
              </a:rPr>
              <a:t>“inferences” of what the current individual might be interested in</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Similar types of users had similar recommendations</a:t>
            </a:r>
          </a:p>
          <a:p>
            <a:pPr marL="566900" lvl="2" indent="-182870" defTabSz="914354">
              <a:spcBef>
                <a:spcPts val="200"/>
              </a:spcBef>
              <a:spcAft>
                <a:spcPts val="400"/>
              </a:spcAft>
              <a:buClr>
                <a:srgbClr val="00B0F0"/>
              </a:buClr>
              <a:buFont typeface="Calibri" pitchFamily="34" charset="0"/>
              <a:buChar char="◦"/>
            </a:pPr>
            <a:r>
              <a:rPr lang="en-US" sz="1800" dirty="0">
                <a:solidFill>
                  <a:schemeClr val="tx1"/>
                </a:solidFill>
                <a:latin typeface="Garamond" charset="0"/>
              </a:rPr>
              <a:t>Frequent Conference Goers</a:t>
            </a:r>
          </a:p>
          <a:p>
            <a:pPr marL="566900" lvl="2" indent="-182870" defTabSz="914354">
              <a:spcBef>
                <a:spcPts val="200"/>
              </a:spcBef>
              <a:spcAft>
                <a:spcPts val="400"/>
              </a:spcAft>
              <a:buClr>
                <a:srgbClr val="00B0F0"/>
              </a:buClr>
              <a:buFont typeface="Calibri" pitchFamily="34" charset="0"/>
              <a:buChar char="◦"/>
            </a:pPr>
            <a:r>
              <a:rPr lang="en-US" sz="1800" dirty="0">
                <a:solidFill>
                  <a:schemeClr val="tx1"/>
                </a:solidFill>
                <a:latin typeface="Garamond" charset="0"/>
              </a:rPr>
              <a:t>Managers</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Level of personalized results is configurable</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A user with no click history is given standard search (no personalization).</a:t>
            </a:r>
          </a:p>
          <a:p>
            <a:pPr marL="384029" lvl="1" indent="-182870" defTabSz="914354">
              <a:lnSpc>
                <a:spcPct val="90000"/>
              </a:lnSpc>
              <a:spcBef>
                <a:spcPts val="200"/>
              </a:spcBef>
              <a:spcAft>
                <a:spcPts val="400"/>
              </a:spcAft>
              <a:buClr>
                <a:srgbClr val="00B0F0"/>
              </a:buClr>
              <a:buFont typeface="Calibri" pitchFamily="34" charset="0"/>
              <a:buChar char="◦"/>
            </a:pPr>
            <a:endParaRPr lang="en-US" sz="1800" dirty="0">
              <a:solidFill>
                <a:schemeClr val="tx1"/>
              </a:solidFill>
              <a:latin typeface="Garamond" charset="0"/>
            </a:endParaRPr>
          </a:p>
          <a:p>
            <a:pPr marL="201159" lvl="1" defTabSz="914354">
              <a:lnSpc>
                <a:spcPct val="90000"/>
              </a:lnSpc>
              <a:spcBef>
                <a:spcPts val="200"/>
              </a:spcBef>
              <a:spcAft>
                <a:spcPts val="400"/>
              </a:spcAft>
              <a:buClr>
                <a:srgbClr val="00B0F0"/>
              </a:buClr>
              <a:buNone/>
            </a:pPr>
            <a:endParaRPr lang="en-US" sz="1800" dirty="0">
              <a:solidFill>
                <a:schemeClr val="tx1"/>
              </a:solidFill>
              <a:latin typeface="Garamond" charset="0"/>
            </a:endParaRPr>
          </a:p>
          <a:p>
            <a:endParaRPr lang="en-US" dirty="0">
              <a:solidFill>
                <a:schemeClr val="tx1"/>
              </a:solidFill>
            </a:endParaRPr>
          </a:p>
        </p:txBody>
      </p:sp>
    </p:spTree>
    <p:extLst>
      <p:ext uri="{BB962C8B-B14F-4D97-AF65-F5344CB8AC3E}">
        <p14:creationId xmlns:p14="http://schemas.microsoft.com/office/powerpoint/2010/main" val="119268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p:txBody>
          <a:bodyPr/>
          <a:lstStyle/>
          <a:p>
            <a:r>
              <a:rPr lang="en-US" dirty="0"/>
              <a:t>Considerations</a:t>
            </a:r>
          </a:p>
        </p:txBody>
      </p:sp>
      <p:sp>
        <p:nvSpPr>
          <p:cNvPr id="2" name="Content Placeholder 1">
            <a:extLst>
              <a:ext uri="{FF2B5EF4-FFF2-40B4-BE49-F238E27FC236}">
                <a16:creationId xmlns:a16="http://schemas.microsoft.com/office/drawing/2014/main" id="{8C6EC390-AA03-1E41-BD19-1448CFE90F92}"/>
              </a:ext>
            </a:extLst>
          </p:cNvPr>
          <p:cNvSpPr>
            <a:spLocks noGrp="1"/>
          </p:cNvSpPr>
          <p:nvPr>
            <p:ph idx="1"/>
          </p:nvPr>
        </p:nvSpPr>
        <p:spPr>
          <a:xfrm>
            <a:off x="829654" y="1692693"/>
            <a:ext cx="8969969" cy="3890750"/>
          </a:xfrm>
        </p:spPr>
        <p:txBody>
          <a:bodyPr/>
          <a:lstStyle/>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The model generates a query-agnostic list of recommended documents and scores.</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Only documents that pass the query parsing stage will receive a boost, implying that irrelevant documents to the query will be filtered out, and thus not boosted.</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However, pages will be boosted whenever they pass the query parser.</a:t>
            </a:r>
          </a:p>
          <a:p>
            <a:pPr marL="612629" lvl="2" indent="-182870" defTabSz="914354">
              <a:spcBef>
                <a:spcPts val="200"/>
              </a:spcBef>
              <a:spcAft>
                <a:spcPts val="400"/>
              </a:spcAft>
              <a:buClr>
                <a:srgbClr val="00B0F0"/>
              </a:buClr>
              <a:buFont typeface="Calibri" pitchFamily="34" charset="0"/>
              <a:buChar char="◦"/>
            </a:pPr>
            <a:r>
              <a:rPr lang="en-US" sz="1600" dirty="0">
                <a:solidFill>
                  <a:schemeClr val="tx1"/>
                </a:solidFill>
                <a:latin typeface="Garamond" charset="0"/>
              </a:rPr>
              <a:t>i.e. if https://www.example.com/ appeared in the queries “foo” and “bar”, it will be boosted in both.</a:t>
            </a:r>
          </a:p>
        </p:txBody>
      </p:sp>
    </p:spTree>
    <p:extLst>
      <p:ext uri="{BB962C8B-B14F-4D97-AF65-F5344CB8AC3E}">
        <p14:creationId xmlns:p14="http://schemas.microsoft.com/office/powerpoint/2010/main" val="44429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p:txBody>
          <a:bodyPr/>
          <a:lstStyle/>
          <a:p>
            <a:r>
              <a:rPr lang="en-US" dirty="0"/>
              <a:t>Next Steps</a:t>
            </a:r>
          </a:p>
        </p:txBody>
      </p:sp>
      <p:sp>
        <p:nvSpPr>
          <p:cNvPr id="2" name="Content Placeholder 1">
            <a:extLst>
              <a:ext uri="{FF2B5EF4-FFF2-40B4-BE49-F238E27FC236}">
                <a16:creationId xmlns:a16="http://schemas.microsoft.com/office/drawing/2014/main" id="{8C6EC390-AA03-1E41-BD19-1448CFE90F92}"/>
              </a:ext>
            </a:extLst>
          </p:cNvPr>
          <p:cNvSpPr>
            <a:spLocks noGrp="1"/>
          </p:cNvSpPr>
          <p:nvPr>
            <p:ph idx="1"/>
          </p:nvPr>
        </p:nvSpPr>
        <p:spPr>
          <a:xfrm>
            <a:off x="829654" y="1800849"/>
            <a:ext cx="8960137" cy="3890750"/>
          </a:xfrm>
        </p:spPr>
        <p:txBody>
          <a:bodyPr/>
          <a:lstStyle/>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We have a policy not to introduce changes into our search application until we evaluate them</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Changes must not hurt the search results and, hopefully, they should improve the search results</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Compare to Golden Standard - We have a tool that will evaluate changes in search results based on how well they match what experts list as the most desirable results for selected queries.</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Golden Standard does not work when results change depending on who is currently using the system!</a:t>
            </a:r>
          </a:p>
          <a:p>
            <a:pPr marL="384029" lvl="1" indent="-182870" defTabSz="914354">
              <a:lnSpc>
                <a:spcPct val="90000"/>
              </a:lnSpc>
              <a:spcBef>
                <a:spcPts val="200"/>
              </a:spcBef>
              <a:spcAft>
                <a:spcPts val="400"/>
              </a:spcAft>
              <a:buClr>
                <a:srgbClr val="00B0F0"/>
              </a:buClr>
              <a:buFont typeface="Calibri" pitchFamily="34" charset="0"/>
              <a:buChar char="◦"/>
            </a:pPr>
            <a:r>
              <a:rPr lang="en-US" sz="1800" dirty="0">
                <a:solidFill>
                  <a:schemeClr val="tx1"/>
                </a:solidFill>
                <a:latin typeface="Garamond" charset="0"/>
              </a:rPr>
              <a:t>Must consider alternatives such as</a:t>
            </a:r>
          </a:p>
          <a:p>
            <a:pPr marL="566900" lvl="2" indent="-182870" defTabSz="914354">
              <a:spcBef>
                <a:spcPts val="200"/>
              </a:spcBef>
              <a:spcAft>
                <a:spcPts val="400"/>
              </a:spcAft>
              <a:buClr>
                <a:srgbClr val="00B0F0"/>
              </a:buClr>
              <a:buFont typeface="Calibri" pitchFamily="34" charset="0"/>
              <a:buChar char="◦"/>
            </a:pPr>
            <a:r>
              <a:rPr lang="en-US" sz="1800" dirty="0">
                <a:solidFill>
                  <a:schemeClr val="tx1"/>
                </a:solidFill>
                <a:latin typeface="Garamond" charset="0"/>
              </a:rPr>
              <a:t>Focus Groups</a:t>
            </a:r>
          </a:p>
          <a:p>
            <a:pPr marL="566900" lvl="2" indent="-182870" defTabSz="914354">
              <a:spcBef>
                <a:spcPts val="200"/>
              </a:spcBef>
              <a:spcAft>
                <a:spcPts val="400"/>
              </a:spcAft>
              <a:buClr>
                <a:srgbClr val="00B0F0"/>
              </a:buClr>
              <a:buFont typeface="Calibri" pitchFamily="34" charset="0"/>
              <a:buChar char="◦"/>
            </a:pPr>
            <a:r>
              <a:rPr lang="en-US" sz="1800" dirty="0">
                <a:solidFill>
                  <a:schemeClr val="tx1"/>
                </a:solidFill>
                <a:latin typeface="Garamond" charset="0"/>
              </a:rPr>
              <a:t>A/B Experiments</a:t>
            </a:r>
          </a:p>
          <a:p>
            <a:endParaRPr lang="en-US" dirty="0">
              <a:solidFill>
                <a:schemeClr val="tx1"/>
              </a:solidFill>
            </a:endParaRPr>
          </a:p>
        </p:txBody>
      </p:sp>
    </p:spTree>
    <p:extLst>
      <p:ext uri="{BB962C8B-B14F-4D97-AF65-F5344CB8AC3E}">
        <p14:creationId xmlns:p14="http://schemas.microsoft.com/office/powerpoint/2010/main" val="309728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p:txBody>
          <a:bodyPr/>
          <a:lstStyle/>
          <a:p>
            <a:r>
              <a:rPr lang="en-US" dirty="0"/>
              <a:t>References</a:t>
            </a:r>
          </a:p>
        </p:txBody>
      </p:sp>
      <p:sp>
        <p:nvSpPr>
          <p:cNvPr id="2" name="Content Placeholder 1">
            <a:extLst>
              <a:ext uri="{FF2B5EF4-FFF2-40B4-BE49-F238E27FC236}">
                <a16:creationId xmlns:a16="http://schemas.microsoft.com/office/drawing/2014/main" id="{8C6EC390-AA03-1E41-BD19-1448CFE90F92}"/>
              </a:ext>
            </a:extLst>
          </p:cNvPr>
          <p:cNvSpPr>
            <a:spLocks noGrp="1"/>
          </p:cNvSpPr>
          <p:nvPr>
            <p:ph idx="1"/>
          </p:nvPr>
        </p:nvSpPr>
        <p:spPr>
          <a:xfrm>
            <a:off x="829653" y="1820513"/>
            <a:ext cx="10532691" cy="3890750"/>
          </a:xfrm>
        </p:spPr>
        <p:txBody>
          <a:bodyPr/>
          <a:lstStyle/>
          <a:p>
            <a:pPr marL="749793" lvl="1" indent="-457200" defTabSz="914354">
              <a:lnSpc>
                <a:spcPct val="90000"/>
              </a:lnSpc>
              <a:spcBef>
                <a:spcPts val="200"/>
              </a:spcBef>
              <a:spcAft>
                <a:spcPts val="400"/>
              </a:spcAft>
              <a:buClr>
                <a:srgbClr val="00B0F0"/>
              </a:buClr>
              <a:buFont typeface="+mj-lt"/>
              <a:buAutoNum type="arabicPeriod"/>
            </a:pPr>
            <a:r>
              <a:rPr lang="en-US" sz="1400" dirty="0">
                <a:solidFill>
                  <a:schemeClr val="tx1"/>
                </a:solidFill>
                <a:latin typeface="Garamond" charset="0"/>
              </a:rPr>
              <a:t>https://doc.lucidworks.com/fusion-ai/4.1/user-guide/boosting/index.html</a:t>
            </a:r>
          </a:p>
          <a:p>
            <a:pPr marL="749793" lvl="1" indent="-457200" defTabSz="914354">
              <a:lnSpc>
                <a:spcPct val="90000"/>
              </a:lnSpc>
              <a:spcBef>
                <a:spcPts val="200"/>
              </a:spcBef>
              <a:spcAft>
                <a:spcPts val="400"/>
              </a:spcAft>
              <a:buClr>
                <a:srgbClr val="00B0F0"/>
              </a:buClr>
              <a:buFont typeface="+mj-lt"/>
              <a:buAutoNum type="arabicPeriod"/>
            </a:pPr>
            <a:r>
              <a:rPr lang="en-US" sz="1400" dirty="0">
                <a:solidFill>
                  <a:schemeClr val="tx1"/>
                </a:solidFill>
                <a:latin typeface="Garamond" charset="0"/>
              </a:rPr>
              <a:t>https://en.wikipedia.org/wiki/Implicit_data_collection</a:t>
            </a:r>
          </a:p>
          <a:p>
            <a:pPr marL="749793" lvl="1" indent="-457200" defTabSz="914354">
              <a:lnSpc>
                <a:spcPct val="90000"/>
              </a:lnSpc>
              <a:spcBef>
                <a:spcPts val="200"/>
              </a:spcBef>
              <a:spcAft>
                <a:spcPts val="400"/>
              </a:spcAft>
              <a:buClr>
                <a:srgbClr val="00B0F0"/>
              </a:buClr>
              <a:buFont typeface="+mj-lt"/>
              <a:buAutoNum type="arabicPeriod"/>
            </a:pPr>
            <a:r>
              <a:rPr lang="en-US" sz="1400" dirty="0">
                <a:solidFill>
                  <a:schemeClr val="tx1"/>
                </a:solidFill>
                <a:latin typeface="Garamond" charset="0"/>
              </a:rPr>
              <a:t>https://en.wikipedia.org/wiki/Recommender_system</a:t>
            </a:r>
          </a:p>
          <a:p>
            <a:pPr marL="749793" lvl="1" indent="-457200" defTabSz="914354">
              <a:lnSpc>
                <a:spcPct val="90000"/>
              </a:lnSpc>
              <a:spcBef>
                <a:spcPts val="200"/>
              </a:spcBef>
              <a:spcAft>
                <a:spcPts val="400"/>
              </a:spcAft>
              <a:buClr>
                <a:srgbClr val="00B0F0"/>
              </a:buClr>
              <a:buFont typeface="+mj-lt"/>
              <a:buAutoNum type="arabicPeriod"/>
            </a:pPr>
            <a:r>
              <a:rPr lang="en-US" sz="1400" dirty="0">
                <a:solidFill>
                  <a:schemeClr val="tx1"/>
                </a:solidFill>
                <a:latin typeface="Garamond" charset="0"/>
              </a:rPr>
              <a:t>https://medium.com/radon-dev/als-implicit-collaborative-filtering-5ed653ba39fe</a:t>
            </a:r>
          </a:p>
          <a:p>
            <a:pPr marL="749793" lvl="1" indent="-457200" defTabSz="914354">
              <a:lnSpc>
                <a:spcPct val="90000"/>
              </a:lnSpc>
              <a:spcBef>
                <a:spcPts val="200"/>
              </a:spcBef>
              <a:spcAft>
                <a:spcPts val="400"/>
              </a:spcAft>
              <a:buClr>
                <a:srgbClr val="00B0F0"/>
              </a:buClr>
              <a:buFont typeface="+mj-lt"/>
              <a:buAutoNum type="arabicPeriod"/>
            </a:pPr>
            <a:r>
              <a:rPr lang="en-US" sz="1400" dirty="0">
                <a:solidFill>
                  <a:schemeClr val="tx1"/>
                </a:solidFill>
                <a:latin typeface="Garamond" charset="0"/>
              </a:rPr>
              <a:t>https://lucidworks.com/2017/08/24/machine-learning-model-training-and-prediction-using-lucidworks-fusion/</a:t>
            </a:r>
          </a:p>
          <a:p>
            <a:endParaRPr lang="en-US" dirty="0">
              <a:solidFill>
                <a:schemeClr val="tx1"/>
              </a:solidFill>
            </a:endParaRPr>
          </a:p>
        </p:txBody>
      </p:sp>
    </p:spTree>
    <p:extLst>
      <p:ext uri="{BB962C8B-B14F-4D97-AF65-F5344CB8AC3E}">
        <p14:creationId xmlns:p14="http://schemas.microsoft.com/office/powerpoint/2010/main" val="95028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045101-4513-0749-86F3-EB2895ABE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330" y="2378741"/>
            <a:ext cx="3609340" cy="328930"/>
          </a:xfrm>
          <a:prstGeom prst="rect">
            <a:avLst/>
          </a:prstGeom>
        </p:spPr>
      </p:pic>
    </p:spTree>
    <p:extLst>
      <p:ext uri="{BB962C8B-B14F-4D97-AF65-F5344CB8AC3E}">
        <p14:creationId xmlns:p14="http://schemas.microsoft.com/office/powerpoint/2010/main" val="18272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0F8A40-9DD6-8748-8D76-F876CA37AA24}"/>
              </a:ext>
            </a:extLst>
          </p:cNvPr>
          <p:cNvSpPr/>
          <p:nvPr/>
        </p:nvSpPr>
        <p:spPr>
          <a:xfrm rot="16200000">
            <a:off x="2667000" y="-2667000"/>
            <a:ext cx="6858000" cy="12192000"/>
          </a:xfrm>
          <a:prstGeom prst="rect">
            <a:avLst/>
          </a:prstGeom>
          <a:gradFill flip="none" rotWithShape="1">
            <a:gsLst>
              <a:gs pos="6000">
                <a:schemeClr val="accent1"/>
              </a:gs>
              <a:gs pos="37000">
                <a:schemeClr val="accent5">
                  <a:lumMod val="100000"/>
                </a:schemeClr>
              </a:gs>
              <a:gs pos="6900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4246B9-10A3-4D4A-B2E8-9C0B2694CD38}"/>
              </a:ext>
            </a:extLst>
          </p:cNvPr>
          <p:cNvSpPr txBox="1"/>
          <p:nvPr/>
        </p:nvSpPr>
        <p:spPr>
          <a:xfrm>
            <a:off x="0" y="2767280"/>
            <a:ext cx="12192000" cy="1323439"/>
          </a:xfrm>
          <a:prstGeom prst="rect">
            <a:avLst/>
          </a:prstGeom>
          <a:noFill/>
        </p:spPr>
        <p:txBody>
          <a:bodyPr wrap="square" rtlCol="0" anchor="ctr">
            <a:spAutoFit/>
          </a:bodyPr>
          <a:lstStyle/>
          <a:p>
            <a:pPr algn="ctr"/>
            <a:r>
              <a:rPr lang="en-US" sz="8000" b="1" dirty="0">
                <a:solidFill>
                  <a:schemeClr val="bg1"/>
                </a:solidFill>
              </a:rPr>
              <a:t>THANK YOU</a:t>
            </a:r>
          </a:p>
        </p:txBody>
      </p:sp>
    </p:spTree>
    <p:extLst>
      <p:ext uri="{BB962C8B-B14F-4D97-AF65-F5344CB8AC3E}">
        <p14:creationId xmlns:p14="http://schemas.microsoft.com/office/powerpoint/2010/main" val="31351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C779-407B-46FE-99E3-C72F3EBF15D6}"/>
              </a:ext>
            </a:extLst>
          </p:cNvPr>
          <p:cNvSpPr>
            <a:spLocks noGrp="1"/>
          </p:cNvSpPr>
          <p:nvPr>
            <p:ph type="title"/>
          </p:nvPr>
        </p:nvSpPr>
        <p:spPr/>
        <p:txBody>
          <a:bodyPr/>
          <a:lstStyle/>
          <a:p>
            <a:r>
              <a:rPr lang="en-US" dirty="0"/>
              <a:t>Previous 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1274F7-C7C2-4045-BE63-C4B638FE2D72}"/>
                  </a:ext>
                </a:extLst>
              </p:cNvPr>
              <p:cNvSpPr>
                <a:spLocks noGrp="1"/>
              </p:cNvSpPr>
              <p:nvPr>
                <p:ph idx="1"/>
              </p:nvPr>
            </p:nvSpPr>
            <p:spPr>
              <a:xfrm>
                <a:off x="478172" y="1626002"/>
                <a:ext cx="6283355" cy="4359171"/>
              </a:xfrm>
            </p:spPr>
            <p:txBody>
              <a:bodyPr>
                <a:normAutofit fontScale="85000" lnSpcReduction="10000"/>
              </a:bodyPr>
              <a:lstStyle/>
              <a:p>
                <a:pPr lvl="1"/>
                <a:r>
                  <a:rPr lang="en-US" dirty="0">
                    <a:solidFill>
                      <a:schemeClr val="tx1"/>
                    </a:solidFill>
                  </a:rPr>
                  <a:t>Previously, Clay had demonstrated personalization by using custom </a:t>
                </a:r>
                <a:r>
                  <a:rPr lang="en-US" dirty="0" err="1">
                    <a:solidFill>
                      <a:schemeClr val="tx1"/>
                    </a:solidFill>
                  </a:rPr>
                  <a:t>solr</a:t>
                </a:r>
                <a:r>
                  <a:rPr lang="en-US" dirty="0">
                    <a:solidFill>
                      <a:schemeClr val="tx1"/>
                    </a:solidFill>
                  </a:rPr>
                  <a:t> sub-queries to lookup and do collaborative filtering on-the-fly from within the query pipeline.</a:t>
                </a:r>
              </a:p>
              <a:p>
                <a:pPr lvl="1"/>
                <a:endParaRPr lang="en-US" dirty="0">
                  <a:solidFill>
                    <a:schemeClr val="tx1"/>
                  </a:solidFill>
                </a:endParaRPr>
              </a:p>
              <a:p>
                <a:pPr lvl="1"/>
                <a:r>
                  <a:rPr lang="en-US" dirty="0">
                    <a:solidFill>
                      <a:schemeClr val="tx1"/>
                    </a:solidFill>
                  </a:rPr>
                  <a:t>In this approach, there are three mechanisms occurring:</a:t>
                </a:r>
              </a:p>
              <a:p>
                <a:pPr lvl="2"/>
                <a14:m>
                  <m:oMath xmlns:m="http://schemas.openxmlformats.org/officeDocument/2006/math">
                    <m:r>
                      <a:rPr lang="en-US" i="1">
                        <a:solidFill>
                          <a:schemeClr val="tx1"/>
                        </a:solidFill>
                        <a:latin typeface="Cambria Math" panose="02040503050406030204" pitchFamily="18" charset="0"/>
                      </a:rPr>
                      <m:t>𝑓</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𝑢𝑠𝑒𝑟</m:t>
                    </m:r>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𝑛</m:t>
                        </m:r>
                      </m:sub>
                    </m:sSub>
                    <m:r>
                      <a:rPr lang="en-US" i="1">
                        <a:solidFill>
                          <a:schemeClr val="tx1"/>
                        </a:solidFill>
                        <a:latin typeface="Cambria Math" panose="02040503050406030204" pitchFamily="18" charset="0"/>
                        <a:ea typeface="Cambria Math" panose="02040503050406030204" pitchFamily="18" charset="0"/>
                      </a:rPr>
                      <m:t>}</m:t>
                    </m:r>
                  </m:oMath>
                </a14:m>
                <a:endParaRPr lang="en-US" dirty="0">
                  <a:solidFill>
                    <a:schemeClr val="tx1"/>
                  </a:solidFill>
                </a:endParaRPr>
              </a:p>
              <a:p>
                <a:pPr lvl="3"/>
                <a:r>
                  <a:rPr lang="en-US" dirty="0">
                    <a:solidFill>
                      <a:schemeClr val="tx1"/>
                    </a:solidFill>
                  </a:rPr>
                  <a:t>Gather user click history, a set of </a:t>
                </a:r>
                <a:r>
                  <a:rPr lang="en-US" i="1" dirty="0">
                    <a:solidFill>
                      <a:schemeClr val="tx1"/>
                    </a:solidFill>
                  </a:rPr>
                  <a:t>n</a:t>
                </a:r>
                <a:r>
                  <a:rPr lang="en-US" dirty="0">
                    <a:solidFill>
                      <a:schemeClr val="tx1"/>
                    </a:solidFill>
                  </a:rPr>
                  <a:t> pages</a:t>
                </a:r>
              </a:p>
              <a:p>
                <a:pPr lvl="2"/>
                <a14:m>
                  <m:oMath xmlns:m="http://schemas.openxmlformats.org/officeDocument/2006/math">
                    <m:r>
                      <a:rPr lang="en-US" i="1">
                        <a:solidFill>
                          <a:schemeClr val="tx1"/>
                        </a:solidFill>
                        <a:latin typeface="Cambria Math" panose="02040503050406030204" pitchFamily="18" charset="0"/>
                      </a:rPr>
                      <m:t>𝑔</m:t>
                    </m:r>
                    <m:r>
                      <a:rPr lang="en-US" i="1">
                        <a:solidFill>
                          <a:schemeClr val="tx1"/>
                        </a:solidFill>
                        <a:latin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𝑛</m:t>
                        </m:r>
                      </m:sub>
                    </m:sSub>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i="1">
                                <a:solidFill>
                                  <a:schemeClr val="tx1"/>
                                </a:solidFill>
                                <a:latin typeface="Cambria Math" panose="02040503050406030204" pitchFamily="18" charset="0"/>
                                <a:ea typeface="Cambria Math" panose="02040503050406030204" pitchFamily="18" charset="0"/>
                              </a:rPr>
                              <m:t>0</m:t>
                            </m:r>
                          </m:sub>
                        </m:sSub>
                      </m:e>
                    </m:d>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b="0" i="1" smtClean="0">
                                <a:solidFill>
                                  <a:schemeClr val="tx1"/>
                                </a:solidFill>
                                <a:latin typeface="Cambria Math" panose="02040503050406030204" pitchFamily="18" charset="0"/>
                                <a:ea typeface="Cambria Math" panose="02040503050406030204" pitchFamily="18" charset="0"/>
                              </a:rPr>
                              <m:t>𝑚</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b="0" i="1" smtClean="0">
                                <a:solidFill>
                                  <a:schemeClr val="tx1"/>
                                </a:solidFill>
                                <a:latin typeface="Cambria Math" panose="02040503050406030204" pitchFamily="18" charset="0"/>
                                <a:ea typeface="Cambria Math" panose="02040503050406030204" pitchFamily="18" charset="0"/>
                              </a:rPr>
                              <m:t>𝑚</m:t>
                            </m:r>
                          </m:sub>
                        </m:sSub>
                      </m:e>
                    </m:d>
                    <m:r>
                      <a:rPr lang="en-US" i="1">
                        <a:solidFill>
                          <a:schemeClr val="tx1"/>
                        </a:solidFill>
                        <a:latin typeface="Cambria Math" panose="02040503050406030204" pitchFamily="18" charset="0"/>
                        <a:ea typeface="Cambria Math" panose="02040503050406030204" pitchFamily="18" charset="0"/>
                      </a:rPr>
                      <m:t>}</m:t>
                    </m:r>
                  </m:oMath>
                </a14:m>
                <a:endParaRPr lang="en-US" dirty="0">
                  <a:solidFill>
                    <a:schemeClr val="tx1"/>
                  </a:solidFill>
                </a:endParaRPr>
              </a:p>
              <a:p>
                <a:pPr lvl="3"/>
                <a:r>
                  <a:rPr lang="en-US" dirty="0">
                    <a:solidFill>
                      <a:schemeClr val="tx1"/>
                    </a:solidFill>
                  </a:rPr>
                  <a:t>Find related documents based on collaborative-filtering-like </a:t>
                </a:r>
                <a:r>
                  <a:rPr lang="en-US" dirty="0" err="1">
                    <a:solidFill>
                      <a:schemeClr val="tx1"/>
                    </a:solidFill>
                  </a:rPr>
                  <a:t>solr</a:t>
                </a:r>
                <a:r>
                  <a:rPr lang="en-US" dirty="0">
                    <a:solidFill>
                      <a:schemeClr val="tx1"/>
                    </a:solidFill>
                  </a:rPr>
                  <a:t> query. </a:t>
                </a:r>
              </a:p>
              <a:p>
                <a:pPr lvl="2"/>
                <a14:m>
                  <m:oMath xmlns:m="http://schemas.openxmlformats.org/officeDocument/2006/math">
                    <m:r>
                      <a:rPr lang="en-US" i="1">
                        <a:solidFill>
                          <a:schemeClr val="tx1"/>
                        </a:solidFill>
                        <a:latin typeface="Cambria Math" panose="02040503050406030204" pitchFamily="18" charset="0"/>
                      </a:rPr>
                      <m:t>h</m:t>
                    </m:r>
                    <m:r>
                      <a:rPr lang="en-US" i="1">
                        <a:solidFill>
                          <a:schemeClr val="tx1"/>
                        </a:solidFill>
                        <a:latin typeface="Cambria Math" panose="02040503050406030204" pitchFamily="18" charset="0"/>
                      </a:rPr>
                      <m:t> :</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𝑞𝑢𝑒𝑟𝑦</m:t>
                        </m:r>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ea typeface="Cambria Math" panose="02040503050406030204" pitchFamily="18" charset="0"/>
                              </a:rPr>
                            </m:ctrlPr>
                          </m:dPr>
                          <m:e>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i="1">
                                        <a:solidFill>
                                          <a:schemeClr val="tx1"/>
                                        </a:solidFill>
                                        <a:latin typeface="Cambria Math" panose="02040503050406030204" pitchFamily="18" charset="0"/>
                                        <a:ea typeface="Cambria Math" panose="02040503050406030204" pitchFamily="18" charset="0"/>
                                      </a:rPr>
                                      <m:t>0</m:t>
                                    </m:r>
                                  </m:sub>
                                </m:sSub>
                              </m:e>
                            </m:d>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b="0" i="1" smtClean="0">
                                        <a:solidFill>
                                          <a:schemeClr val="tx1"/>
                                        </a:solidFill>
                                        <a:latin typeface="Cambria Math" panose="02040503050406030204" pitchFamily="18" charset="0"/>
                                        <a:ea typeface="Cambria Math" panose="02040503050406030204" pitchFamily="18" charset="0"/>
                                      </a:rPr>
                                      <m:t>𝑚</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b="0" i="1" smtClean="0">
                                        <a:solidFill>
                                          <a:schemeClr val="tx1"/>
                                        </a:solidFill>
                                        <a:latin typeface="Cambria Math" panose="02040503050406030204" pitchFamily="18" charset="0"/>
                                        <a:ea typeface="Cambria Math" panose="02040503050406030204" pitchFamily="18" charset="0"/>
                                      </a:rPr>
                                      <m:t>𝑚</m:t>
                                    </m:r>
                                  </m:sub>
                                </m:sSub>
                              </m:e>
                            </m:d>
                          </m:e>
                        </m:d>
                      </m:e>
                    </m:d>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b="0" i="1" smtClean="0">
                            <a:solidFill>
                              <a:schemeClr val="tx1"/>
                            </a:solidFill>
                            <a:latin typeface="Cambria Math" panose="02040503050406030204" pitchFamily="18" charset="0"/>
                            <a:ea typeface="Cambria Math" panose="02040503050406030204" pitchFamily="18" charset="0"/>
                          </a:rPr>
                          <m:t>𝑛</m:t>
                        </m:r>
                      </m:sub>
                    </m:sSub>
                    <m:r>
                      <a:rPr lang="en-US" i="1">
                        <a:solidFill>
                          <a:schemeClr val="tx1"/>
                        </a:solidFill>
                        <a:latin typeface="Cambria Math" panose="02040503050406030204" pitchFamily="18" charset="0"/>
                        <a:ea typeface="Cambria Math" panose="02040503050406030204" pitchFamily="18" charset="0"/>
                      </a:rPr>
                      <m:t>)</m:t>
                    </m:r>
                  </m:oMath>
                </a14:m>
                <a:endParaRPr lang="en-US" dirty="0">
                  <a:solidFill>
                    <a:schemeClr val="tx1"/>
                  </a:solidFill>
                </a:endParaRPr>
              </a:p>
              <a:p>
                <a:pPr lvl="3"/>
                <a:r>
                  <a:rPr lang="en-US" dirty="0">
                    <a:solidFill>
                      <a:schemeClr val="tx1"/>
                    </a:solidFill>
                  </a:rPr>
                  <a:t>Query the index with additional boosts from the related documents.</a:t>
                </a:r>
              </a:p>
              <a:p>
                <a:pPr lvl="1"/>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F01274F7-C7C2-4045-BE63-C4B638FE2D72}"/>
                  </a:ext>
                </a:extLst>
              </p:cNvPr>
              <p:cNvSpPr>
                <a:spLocks noGrp="1" noRot="1" noChangeAspect="1" noMove="1" noResize="1" noEditPoints="1" noAdjustHandles="1" noChangeArrowheads="1" noChangeShapeType="1" noTextEdit="1"/>
              </p:cNvSpPr>
              <p:nvPr>
                <p:ph idx="1"/>
              </p:nvPr>
            </p:nvSpPr>
            <p:spPr>
              <a:xfrm>
                <a:off x="478172" y="1626002"/>
                <a:ext cx="6283355" cy="4359171"/>
              </a:xfrm>
              <a:blipFill>
                <a:blip r:embed="rId2"/>
                <a:stretch>
                  <a:fillRect l="-2037" t="-2098"/>
                </a:stretch>
              </a:blipFill>
            </p:spPr>
            <p:txBody>
              <a:bodyPr/>
              <a:lstStyle/>
              <a:p>
                <a:r>
                  <a:rPr lang="en-US">
                    <a:noFill/>
                  </a:rPr>
                  <a:t> </a:t>
                </a:r>
              </a:p>
            </p:txBody>
          </p:sp>
        </mc:Fallback>
      </mc:AlternateContent>
      <p:pic>
        <p:nvPicPr>
          <p:cNvPr id="4" name="Picture 3" descr="https://snl-wiki.sandia.gov/download/attachments/242101095/Personalization.jpg?version=1&amp;modificationDate=1490724146000&amp;api=v2">
            <a:extLst>
              <a:ext uri="{FF2B5EF4-FFF2-40B4-BE49-F238E27FC236}">
                <a16:creationId xmlns:a16="http://schemas.microsoft.com/office/drawing/2014/main" id="{AA90A3CE-AAAD-46CD-AF74-922D135A38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12391" y="2071431"/>
            <a:ext cx="4701437" cy="2837820"/>
          </a:xfrm>
          <a:prstGeom prst="rect">
            <a:avLst/>
          </a:prstGeom>
          <a:noFill/>
          <a:ln>
            <a:noFill/>
          </a:ln>
        </p:spPr>
      </p:pic>
    </p:spTree>
    <p:extLst>
      <p:ext uri="{BB962C8B-B14F-4D97-AF65-F5344CB8AC3E}">
        <p14:creationId xmlns:p14="http://schemas.microsoft.com/office/powerpoint/2010/main" val="34280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DF8C-F37C-40F7-94D4-668A48B91B39}"/>
              </a:ext>
            </a:extLst>
          </p:cNvPr>
          <p:cNvSpPr>
            <a:spLocks noGrp="1"/>
          </p:cNvSpPr>
          <p:nvPr>
            <p:ph type="title"/>
          </p:nvPr>
        </p:nvSpPr>
        <p:spPr/>
        <p:txBody>
          <a:bodyPr/>
          <a:lstStyle/>
          <a:p>
            <a:r>
              <a:rPr lang="en-US" dirty="0"/>
              <a:t>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869707-50D9-4F1E-9E09-626EC5226171}"/>
                  </a:ext>
                </a:extLst>
              </p:cNvPr>
              <p:cNvSpPr>
                <a:spLocks noGrp="1"/>
              </p:cNvSpPr>
              <p:nvPr>
                <p:ph idx="1"/>
              </p:nvPr>
            </p:nvSpPr>
            <p:spPr>
              <a:xfrm>
                <a:off x="822960" y="2125978"/>
                <a:ext cx="8934497" cy="3899917"/>
              </a:xfrm>
            </p:spPr>
            <p:txBody>
              <a:bodyPr>
                <a:normAutofit fontScale="92500"/>
              </a:bodyPr>
              <a:lstStyle/>
              <a:p>
                <a:pPr lvl="1"/>
                <a:r>
                  <a:rPr lang="en-US" dirty="0">
                    <a:solidFill>
                      <a:schemeClr val="tx1"/>
                    </a:solidFill>
                  </a:rPr>
                  <a:t>Fusion provides an ALS (alternating least squares) collaborative filtering job that trains a model to recommend pages for users.</a:t>
                </a:r>
              </a:p>
              <a:p>
                <a:pPr lvl="1"/>
                <a:r>
                  <a:rPr lang="en-US" dirty="0">
                    <a:solidFill>
                      <a:schemeClr val="tx1"/>
                    </a:solidFill>
                  </a:rPr>
                  <a:t>By pretraining this model, it essentially accomplishes the functionality of both </a:t>
                </a:r>
                <a:r>
                  <a:rPr lang="en-US" i="1" dirty="0">
                    <a:solidFill>
                      <a:schemeClr val="tx1"/>
                    </a:solidFill>
                  </a:rPr>
                  <a:t>f</a:t>
                </a:r>
                <a:r>
                  <a:rPr lang="en-US" dirty="0">
                    <a:solidFill>
                      <a:schemeClr val="tx1"/>
                    </a:solidFill>
                  </a:rPr>
                  <a:t> and </a:t>
                </a:r>
                <a:r>
                  <a:rPr lang="en-US" i="1" dirty="0">
                    <a:solidFill>
                      <a:schemeClr val="tx1"/>
                    </a:solidFill>
                  </a:rPr>
                  <a:t>g </a:t>
                </a:r>
                <a:r>
                  <a:rPr lang="en-US" dirty="0">
                    <a:solidFill>
                      <a:schemeClr val="tx1"/>
                    </a:solidFill>
                  </a:rPr>
                  <a:t>from the previous approach, while also eliminating the runtime computation.</a:t>
                </a:r>
              </a:p>
              <a:p>
                <a:pPr lvl="1"/>
                <a:r>
                  <a:rPr lang="en-US" dirty="0">
                    <a:solidFill>
                      <a:schemeClr val="tx1"/>
                    </a:solidFill>
                  </a:rPr>
                  <a:t>It also simplifies the mechanism.</a:t>
                </a:r>
              </a:p>
              <a:p>
                <a:pPr lvl="2"/>
                <a14:m>
                  <m:oMath xmlns:m="http://schemas.openxmlformats.org/officeDocument/2006/math">
                    <m:r>
                      <a:rPr lang="en-US" b="0" i="1" smtClean="0">
                        <a:solidFill>
                          <a:schemeClr val="tx1"/>
                        </a:solidFill>
                        <a:latin typeface="Cambria Math" panose="02040503050406030204" pitchFamily="18" charset="0"/>
                      </a:rPr>
                      <m:t>𝑎</m:t>
                    </m:r>
                    <m:r>
                      <a:rPr lang="en-US" b="0"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𝑢𝑠𝑒𝑟</m:t>
                    </m:r>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i="1">
                                <a:solidFill>
                                  <a:schemeClr val="tx1"/>
                                </a:solidFill>
                                <a:latin typeface="Cambria Math" panose="02040503050406030204" pitchFamily="18" charset="0"/>
                                <a:ea typeface="Cambria Math" panose="02040503050406030204" pitchFamily="18" charset="0"/>
                              </a:rPr>
                              <m:t>0</m:t>
                            </m:r>
                          </m:sub>
                        </m:sSub>
                      </m:e>
                    </m:d>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𝑚</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i="1">
                                <a:solidFill>
                                  <a:schemeClr val="tx1"/>
                                </a:solidFill>
                                <a:latin typeface="Cambria Math" panose="02040503050406030204" pitchFamily="18" charset="0"/>
                                <a:ea typeface="Cambria Math" panose="02040503050406030204" pitchFamily="18" charset="0"/>
                              </a:rPr>
                              <m:t>𝑚</m:t>
                            </m:r>
                          </m:sub>
                        </m:sSub>
                      </m:e>
                    </m:d>
                    <m:r>
                      <a:rPr lang="en-US" i="1">
                        <a:solidFill>
                          <a:schemeClr val="tx1"/>
                        </a:solidFill>
                        <a:latin typeface="Cambria Math" panose="02040503050406030204" pitchFamily="18" charset="0"/>
                        <a:ea typeface="Cambria Math" panose="02040503050406030204" pitchFamily="18" charset="0"/>
                      </a:rPr>
                      <m:t>}</m:t>
                    </m:r>
                  </m:oMath>
                </a14:m>
                <a:endParaRPr lang="en-US" dirty="0">
                  <a:solidFill>
                    <a:schemeClr val="tx1"/>
                  </a:solidFill>
                </a:endParaRPr>
              </a:p>
              <a:p>
                <a:pPr lvl="3"/>
                <a:r>
                  <a:rPr lang="en-US" dirty="0">
                    <a:solidFill>
                      <a:schemeClr val="tx1"/>
                    </a:solidFill>
                  </a:rPr>
                  <a:t>Evaluate the model with the user to get a list of recommended pages and scores</a:t>
                </a:r>
              </a:p>
              <a:p>
                <a:pPr lvl="3"/>
                <a:r>
                  <a:rPr lang="en-US" dirty="0">
                    <a:solidFill>
                      <a:schemeClr val="tx1"/>
                    </a:solidFill>
                  </a:rPr>
                  <a:t>This is essentially a composition of </a:t>
                </a:r>
                <a:r>
                  <a:rPr lang="en-US" i="1" dirty="0">
                    <a:solidFill>
                      <a:schemeClr val="tx1"/>
                    </a:solidFill>
                  </a:rPr>
                  <a:t>f</a:t>
                </a:r>
                <a:r>
                  <a:rPr lang="en-US" dirty="0">
                    <a:solidFill>
                      <a:schemeClr val="tx1"/>
                    </a:solidFill>
                  </a:rPr>
                  <a:t> and </a:t>
                </a:r>
                <a:r>
                  <a:rPr lang="en-US" i="1" dirty="0">
                    <a:solidFill>
                      <a:schemeClr val="tx1"/>
                    </a:solidFill>
                  </a:rPr>
                  <a:t>g </a:t>
                </a:r>
                <a:r>
                  <a:rPr lang="en-US" dirty="0">
                    <a:solidFill>
                      <a:schemeClr val="tx1"/>
                    </a:solidFill>
                  </a:rPr>
                  <a:t>from the previous approach</a:t>
                </a:r>
              </a:p>
              <a:p>
                <a:pPr lvl="2"/>
                <a14:m>
                  <m:oMath xmlns:m="http://schemas.openxmlformats.org/officeDocument/2006/math">
                    <m:r>
                      <m:rPr>
                        <m:sty m:val="p"/>
                      </m:rPr>
                      <a:rPr lang="en-US" i="1">
                        <a:solidFill>
                          <a:schemeClr val="tx1"/>
                        </a:solidFill>
                        <a:latin typeface="Cambria Math" panose="02040503050406030204" pitchFamily="18" charset="0"/>
                      </a:rPr>
                      <m:t>b</m:t>
                    </m:r>
                    <m:r>
                      <a:rPr lang="en-US" b="0"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𝑞𝑢𝑒𝑟𝑦</m:t>
                        </m:r>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ea typeface="Cambria Math" panose="02040503050406030204" pitchFamily="18" charset="0"/>
                              </a:rPr>
                            </m:ctrlPr>
                          </m:dPr>
                          <m:e>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i="1">
                                        <a:solidFill>
                                          <a:schemeClr val="tx1"/>
                                        </a:solidFill>
                                        <a:latin typeface="Cambria Math" panose="02040503050406030204" pitchFamily="18" charset="0"/>
                                        <a:ea typeface="Cambria Math" panose="02040503050406030204" pitchFamily="18" charset="0"/>
                                      </a:rPr>
                                      <m:t>0</m:t>
                                    </m:r>
                                  </m:sub>
                                </m:sSub>
                              </m:e>
                            </m:d>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𝑚</m:t>
                                    </m:r>
                                  </m:sub>
                                </m:sSub>
                                <m:r>
                                  <a:rPr lang="en-US" i="1">
                                    <a:solidFill>
                                      <a:schemeClr val="tx1"/>
                                    </a:solidFill>
                                    <a:latin typeface="Cambria Math" panose="02040503050406030204" pitchFamily="18" charset="0"/>
                                    <a:ea typeface="Cambria Math" panose="02040503050406030204" pitchFamily="18" charset="0"/>
                                  </a:rPr>
                                  <m:t>, </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𝑠𝑐𝑜𝑟𝑒</m:t>
                                    </m:r>
                                  </m:e>
                                  <m:sub>
                                    <m:r>
                                      <a:rPr lang="en-US" i="1">
                                        <a:solidFill>
                                          <a:schemeClr val="tx1"/>
                                        </a:solidFill>
                                        <a:latin typeface="Cambria Math" panose="02040503050406030204" pitchFamily="18" charset="0"/>
                                        <a:ea typeface="Cambria Math" panose="02040503050406030204" pitchFamily="18" charset="0"/>
                                      </a:rPr>
                                      <m:t>𝑚</m:t>
                                    </m:r>
                                  </m:sub>
                                </m:sSub>
                              </m:e>
                            </m:d>
                          </m:e>
                        </m:d>
                      </m:e>
                    </m:d>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𝑝𝑎𝑔𝑒</m:t>
                        </m:r>
                      </m:e>
                      <m:sub>
                        <m:r>
                          <a:rPr lang="en-US" i="1">
                            <a:solidFill>
                              <a:schemeClr val="tx1"/>
                            </a:solidFill>
                            <a:latin typeface="Cambria Math" panose="02040503050406030204" pitchFamily="18" charset="0"/>
                            <a:ea typeface="Cambria Math" panose="02040503050406030204" pitchFamily="18" charset="0"/>
                          </a:rPr>
                          <m:t>𝑛</m:t>
                        </m:r>
                      </m:sub>
                    </m:sSub>
                    <m:r>
                      <a:rPr lang="en-US" i="1">
                        <a:solidFill>
                          <a:schemeClr val="tx1"/>
                        </a:solidFill>
                        <a:latin typeface="Cambria Math" panose="02040503050406030204" pitchFamily="18" charset="0"/>
                        <a:ea typeface="Cambria Math" panose="02040503050406030204" pitchFamily="18" charset="0"/>
                      </a:rPr>
                      <m:t>)</m:t>
                    </m:r>
                  </m:oMath>
                </a14:m>
                <a:endParaRPr lang="en-US" dirty="0">
                  <a:solidFill>
                    <a:schemeClr val="tx1"/>
                  </a:solidFill>
                </a:endParaRPr>
              </a:p>
              <a:p>
                <a:pPr lvl="3"/>
                <a:r>
                  <a:rPr lang="en-US" dirty="0">
                    <a:solidFill>
                      <a:schemeClr val="tx1"/>
                    </a:solidFill>
                  </a:rPr>
                  <a:t>Query the index with additional boosts from the recommended pages.</a:t>
                </a:r>
              </a:p>
              <a:p>
                <a:pPr lvl="3"/>
                <a:endParaRPr lang="en-US" dirty="0">
                  <a:solidFill>
                    <a:schemeClr val="tx1"/>
                  </a:solidFill>
                </a:endParaRPr>
              </a:p>
              <a:p>
                <a:pPr lvl="1"/>
                <a:endParaRPr lang="en-US" dirty="0">
                  <a:solidFill>
                    <a:schemeClr val="tx1"/>
                  </a:solidFill>
                </a:endParaRPr>
              </a:p>
              <a:p>
                <a:pPr lvl="1"/>
                <a:endParaRPr lang="en-US" dirty="0">
                  <a:solidFill>
                    <a:schemeClr val="tx1"/>
                  </a:solidFill>
                </a:endParaRPr>
              </a:p>
              <a:p>
                <a:pPr lvl="1"/>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74869707-50D9-4F1E-9E09-626EC5226171}"/>
                  </a:ext>
                </a:extLst>
              </p:cNvPr>
              <p:cNvSpPr>
                <a:spLocks noGrp="1" noRot="1" noChangeAspect="1" noMove="1" noResize="1" noEditPoints="1" noAdjustHandles="1" noChangeArrowheads="1" noChangeShapeType="1" noTextEdit="1"/>
              </p:cNvSpPr>
              <p:nvPr>
                <p:ph idx="1"/>
              </p:nvPr>
            </p:nvSpPr>
            <p:spPr>
              <a:xfrm>
                <a:off x="822960" y="2125978"/>
                <a:ext cx="8934497" cy="3899917"/>
              </a:xfrm>
              <a:blipFill>
                <a:blip r:embed="rId2"/>
                <a:stretch>
                  <a:fillRect l="-1637" t="-2034" r="-1228"/>
                </a:stretch>
              </a:blipFill>
            </p:spPr>
            <p:txBody>
              <a:bodyPr/>
              <a:lstStyle/>
              <a:p>
                <a:r>
                  <a:rPr lang="en-US">
                    <a:noFill/>
                  </a:rPr>
                  <a:t> </a:t>
                </a:r>
              </a:p>
            </p:txBody>
          </p:sp>
        </mc:Fallback>
      </mc:AlternateContent>
    </p:spTree>
    <p:extLst>
      <p:ext uri="{BB962C8B-B14F-4D97-AF65-F5344CB8AC3E}">
        <p14:creationId xmlns:p14="http://schemas.microsoft.com/office/powerpoint/2010/main" val="315977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E8B410C9-AFAA-CC48-A270-098D0A1D2B40}"/>
              </a:ext>
            </a:extLst>
          </p:cNvPr>
          <p:cNvSpPr/>
          <p:nvPr/>
        </p:nvSpPr>
        <p:spPr>
          <a:xfrm rot="10800000">
            <a:off x="8445499" y="-16018"/>
            <a:ext cx="3746499" cy="7077218"/>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9F7A2E6-CC90-491C-8D48-951932F40F06}"/>
              </a:ext>
            </a:extLst>
          </p:cNvPr>
          <p:cNvSpPr>
            <a:spLocks noGrp="1"/>
          </p:cNvSpPr>
          <p:nvPr>
            <p:ph type="title"/>
          </p:nvPr>
        </p:nvSpPr>
        <p:spPr>
          <a:xfrm>
            <a:off x="829654" y="1030631"/>
            <a:ext cx="10532691" cy="627864"/>
          </a:xfrm>
        </p:spPr>
        <p:txBody>
          <a:bodyPr/>
          <a:lstStyle/>
          <a:p>
            <a:r>
              <a:rPr lang="en-US" dirty="0"/>
              <a:t>Personalized Search at </a:t>
            </a:r>
            <a:br>
              <a:rPr lang="en-US" dirty="0"/>
            </a:br>
            <a:r>
              <a:rPr lang="en-US" dirty="0"/>
              <a:t>Sandia National Laboratories</a:t>
            </a:r>
          </a:p>
        </p:txBody>
      </p:sp>
      <p:sp>
        <p:nvSpPr>
          <p:cNvPr id="34" name="Rectangle 33">
            <a:extLst>
              <a:ext uri="{FF2B5EF4-FFF2-40B4-BE49-F238E27FC236}">
                <a16:creationId xmlns:a16="http://schemas.microsoft.com/office/drawing/2014/main" id="{C9F76C31-786A-49A6-9398-DC9289AB6ADA}"/>
              </a:ext>
            </a:extLst>
          </p:cNvPr>
          <p:cNvSpPr/>
          <p:nvPr/>
        </p:nvSpPr>
        <p:spPr>
          <a:xfrm>
            <a:off x="822959" y="4953284"/>
            <a:ext cx="2478823" cy="246221"/>
          </a:xfrm>
          <a:prstGeom prst="rect">
            <a:avLst/>
          </a:prstGeom>
        </p:spPr>
        <p:txBody>
          <a:bodyPr wrap="square" lIns="0" tIns="0" rIns="0" bIns="0">
            <a:spAutoFit/>
          </a:bodyPr>
          <a:lstStyle/>
          <a:p>
            <a:pPr algn="ctr">
              <a:spcBef>
                <a:spcPts val="1200"/>
              </a:spcBef>
              <a:spcAft>
                <a:spcPts val="600"/>
              </a:spcAft>
              <a:buFont typeface="Arial" panose="020B0604020202020204" pitchFamily="34" charset="0"/>
              <a:buChar char="​"/>
            </a:pPr>
            <a:r>
              <a:rPr lang="en-US" sz="1600" cap="all" spc="300" dirty="0">
                <a:solidFill>
                  <a:schemeClr val="accent3"/>
                </a:solidFill>
                <a:latin typeface="Lato Black" panose="020F0A02020204030203" pitchFamily="34" charset="0"/>
              </a:rPr>
              <a:t>Clayton Pryor</a:t>
            </a:r>
            <a:endParaRPr lang="en-US" sz="1400" dirty="0">
              <a:latin typeface="+mj-lt"/>
            </a:endParaRPr>
          </a:p>
        </p:txBody>
      </p:sp>
      <p:graphicFrame>
        <p:nvGraphicFramePr>
          <p:cNvPr id="66" name="Content Placeholder 13">
            <a:extLst>
              <a:ext uri="{FF2B5EF4-FFF2-40B4-BE49-F238E27FC236}">
                <a16:creationId xmlns:a16="http://schemas.microsoft.com/office/drawing/2014/main" id="{32942278-6C2F-4C1A-8A43-785EA77DAFC9}"/>
              </a:ext>
            </a:extLst>
          </p:cNvPr>
          <p:cNvGraphicFramePr>
            <a:graphicFrameLocks/>
          </p:cNvGraphicFramePr>
          <p:nvPr>
            <p:extLst>
              <p:ext uri="{D42A27DB-BD31-4B8C-83A1-F6EECF244321}">
                <p14:modId xmlns:p14="http://schemas.microsoft.com/office/powerpoint/2010/main" val="1139946765"/>
              </p:ext>
            </p:extLst>
          </p:nvPr>
        </p:nvGraphicFramePr>
        <p:xfrm>
          <a:off x="5880314" y="1932695"/>
          <a:ext cx="5558175" cy="4418908"/>
        </p:xfrm>
        <a:graphic>
          <a:graphicData uri="http://schemas.openxmlformats.org/drawingml/2006/table">
            <a:tbl>
              <a:tblPr bandRow="1">
                <a:tableStyleId>{2D5ABB26-0587-4C30-8999-92F81FD0307C}</a:tableStyleId>
              </a:tblPr>
              <a:tblGrid>
                <a:gridCol w="5558175">
                  <a:extLst>
                    <a:ext uri="{9D8B030D-6E8A-4147-A177-3AD203B41FA5}">
                      <a16:colId xmlns:a16="http://schemas.microsoft.com/office/drawing/2014/main" val="2880555097"/>
                    </a:ext>
                  </a:extLst>
                </a:gridCol>
              </a:tblGrid>
              <a:tr h="532708">
                <a:tc>
                  <a:txBody>
                    <a:bodyPr/>
                    <a:lstStyle/>
                    <a:p>
                      <a:pPr algn="l">
                        <a:lnSpc>
                          <a:spcPct val="90000"/>
                        </a:lnSpc>
                        <a:spcBef>
                          <a:spcPts val="200"/>
                        </a:spcBef>
                        <a:spcAft>
                          <a:spcPts val="200"/>
                        </a:spcAft>
                      </a:pPr>
                      <a:r>
                        <a:rPr lang="en-US" sz="1600" b="1" kern="100" cap="all" spc="300" baseline="0" dirty="0">
                          <a:solidFill>
                            <a:schemeClr val="accent3"/>
                          </a:solidFill>
                          <a:latin typeface="Lato Black" panose="020F0A02020204030203" pitchFamily="34" charset="0"/>
                        </a:rPr>
                        <a:t>Abstract</a:t>
                      </a:r>
                    </a:p>
                  </a:txBody>
                  <a:tcPr marT="0" marB="0" anchor="ctr">
                    <a:lnB w="12700" cap="flat" cmpd="sng" algn="ctr">
                      <a:solidFill>
                        <a:schemeClr val="tx2"/>
                      </a:solidFill>
                      <a:prstDash val="solid"/>
                      <a:round/>
                      <a:headEnd type="none" w="med" len="med"/>
                      <a:tailEnd type="none" w="med" len="med"/>
                    </a:lnB>
                    <a:solidFill>
                      <a:schemeClr val="accent4">
                        <a:lumMod val="40000"/>
                        <a:lumOff val="60000"/>
                        <a:alpha val="50000"/>
                      </a:schemeClr>
                    </a:solidFill>
                  </a:tcPr>
                </a:tc>
                <a:extLst>
                  <a:ext uri="{0D108BD9-81ED-4DB2-BD59-A6C34878D82A}">
                    <a16:rowId xmlns:a16="http://schemas.microsoft.com/office/drawing/2014/main" val="1907125251"/>
                  </a:ext>
                </a:extLst>
              </a:tr>
              <a:tr h="3370416">
                <a:tc>
                  <a:txBody>
                    <a:bodyPr/>
                    <a:lstStyle/>
                    <a:p>
                      <a:r>
                        <a:rPr lang="en-US" sz="1600" kern="1200" dirty="0">
                          <a:solidFill>
                            <a:schemeClr val="tx1"/>
                          </a:solidFill>
                          <a:effectLst/>
                          <a:latin typeface="+mn-lt"/>
                          <a:ea typeface="+mn-ea"/>
                          <a:cs typeface="+mn-cs"/>
                        </a:rPr>
                        <a:t>In the scope of enterprise search, the assumed preference of each user is the number of times that they have previously clicked on pages, an observed weight. This weight is then used to co-cluster (associate) with other users to make predictions about what pages they will be most likely to find useful based on their previous click history.</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This presentation will describe how we configured personalized search in days, not weeks, months, or even years. We will review the configuration process from data gathering and model building to the query configuration used to return personalized results to enterprise search customers.  We will share results and interesting observations as well.</a:t>
                      </a:r>
                    </a:p>
                  </a:txBody>
                  <a:tcPr marT="137160" marB="91440">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alpha val="50000"/>
                      </a:schemeClr>
                    </a:solidFill>
                  </a:tcPr>
                </a:tc>
                <a:extLst>
                  <a:ext uri="{0D108BD9-81ED-4DB2-BD59-A6C34878D82A}">
                    <a16:rowId xmlns:a16="http://schemas.microsoft.com/office/drawing/2014/main" val="2889304801"/>
                  </a:ext>
                </a:extLst>
              </a:tr>
            </a:tbl>
          </a:graphicData>
        </a:graphic>
      </p:graphicFrame>
      <p:sp>
        <p:nvSpPr>
          <p:cNvPr id="11" name="Rectangle 10">
            <a:extLst>
              <a:ext uri="{FF2B5EF4-FFF2-40B4-BE49-F238E27FC236}">
                <a16:creationId xmlns:a16="http://schemas.microsoft.com/office/drawing/2014/main" id="{D5BFB001-E1F8-47E4-8011-507531E19DA8}"/>
              </a:ext>
            </a:extLst>
          </p:cNvPr>
          <p:cNvSpPr/>
          <p:nvPr/>
        </p:nvSpPr>
        <p:spPr>
          <a:xfrm>
            <a:off x="3332033" y="4953284"/>
            <a:ext cx="2478823" cy="1169551"/>
          </a:xfrm>
          <a:prstGeom prst="rect">
            <a:avLst/>
          </a:prstGeom>
        </p:spPr>
        <p:txBody>
          <a:bodyPr wrap="square" lIns="0" tIns="0" rIns="0" bIns="0">
            <a:spAutoFit/>
          </a:bodyPr>
          <a:lstStyle/>
          <a:p>
            <a:pPr algn="ctr">
              <a:spcBef>
                <a:spcPts val="1200"/>
              </a:spcBef>
              <a:spcAft>
                <a:spcPts val="600"/>
              </a:spcAft>
              <a:buFont typeface="Arial" panose="020B0604020202020204" pitchFamily="34" charset="0"/>
              <a:buChar char="​"/>
            </a:pPr>
            <a:r>
              <a:rPr lang="en-US" sz="1600" cap="all" spc="300" dirty="0">
                <a:solidFill>
                  <a:schemeClr val="accent3"/>
                </a:solidFill>
                <a:latin typeface="Lato Black" panose="020F0A02020204030203" pitchFamily="34" charset="0"/>
              </a:rPr>
              <a:t>Ryan Cooper</a:t>
            </a:r>
          </a:p>
          <a:p>
            <a:pPr algn="ctr">
              <a:spcBef>
                <a:spcPts val="1200"/>
              </a:spcBef>
              <a:spcAft>
                <a:spcPts val="600"/>
              </a:spcAft>
              <a:buFont typeface="Arial" panose="020B0604020202020204" pitchFamily="34" charset="0"/>
              <a:buChar char="​"/>
            </a:pPr>
            <a:endParaRPr lang="en-US" sz="1600" cap="all" spc="300" dirty="0">
              <a:solidFill>
                <a:schemeClr val="accent3"/>
              </a:solidFill>
              <a:latin typeface="Lato Black" panose="020F0A02020204030203" pitchFamily="34" charset="0"/>
            </a:endParaRPr>
          </a:p>
          <a:p>
            <a:pPr algn="ctr">
              <a:spcBef>
                <a:spcPts val="1200"/>
              </a:spcBef>
              <a:spcAft>
                <a:spcPts val="600"/>
              </a:spcAft>
              <a:buFont typeface="Arial" panose="020B0604020202020204" pitchFamily="34" charset="0"/>
              <a:buChar char="​"/>
            </a:pPr>
            <a:endParaRPr lang="en-US" sz="1400" dirty="0">
              <a:latin typeface="+mj-lt"/>
            </a:endParaRPr>
          </a:p>
        </p:txBody>
      </p:sp>
      <p:pic>
        <p:nvPicPr>
          <p:cNvPr id="5" name="Picture 4" descr="A person wearing glasses and smiling at the camera&#10;&#10;Description generated with very high confidence">
            <a:extLst>
              <a:ext uri="{FF2B5EF4-FFF2-40B4-BE49-F238E27FC236}">
                <a16:creationId xmlns:a16="http://schemas.microsoft.com/office/drawing/2014/main" id="{166E8B7D-8545-4017-A446-5D43DF34E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729" y="2302277"/>
            <a:ext cx="2253446" cy="2253446"/>
          </a:xfrm>
          <a:prstGeom prst="rect">
            <a:avLst/>
          </a:prstGeom>
        </p:spPr>
      </p:pic>
      <p:pic>
        <p:nvPicPr>
          <p:cNvPr id="13" name="Picture 12" descr="A person smiling for the camera&#10;&#10;Description generated with very high confidence">
            <a:extLst>
              <a:ext uri="{FF2B5EF4-FFF2-40B4-BE49-F238E27FC236}">
                <a16:creationId xmlns:a16="http://schemas.microsoft.com/office/drawing/2014/main" id="{0B79AEEB-6AAD-45B1-837E-473BDCC28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47" y="2302277"/>
            <a:ext cx="2253446" cy="2253446"/>
          </a:xfrm>
          <a:prstGeom prst="rect">
            <a:avLst/>
          </a:prstGeom>
        </p:spPr>
      </p:pic>
    </p:spTree>
    <p:extLst>
      <p:ext uri="{BB962C8B-B14F-4D97-AF65-F5344CB8AC3E}">
        <p14:creationId xmlns:p14="http://schemas.microsoft.com/office/powerpoint/2010/main" val="45922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E6FDDC1-9980-4071-8875-167CF189E134}"/>
              </a:ext>
            </a:extLst>
          </p:cNvPr>
          <p:cNvSpPr>
            <a:spLocks noGrp="1"/>
          </p:cNvSpPr>
          <p:nvPr>
            <p:ph type="title"/>
          </p:nvPr>
        </p:nvSpPr>
        <p:spPr/>
        <p:txBody>
          <a:bodyPr/>
          <a:lstStyle/>
          <a:p>
            <a:r>
              <a:rPr lang="en-US" dirty="0">
                <a:solidFill>
                  <a:schemeClr val="bg1"/>
                </a:solidFill>
              </a:rPr>
              <a:t>Agenda</a:t>
            </a:r>
          </a:p>
        </p:txBody>
      </p:sp>
      <p:sp>
        <p:nvSpPr>
          <p:cNvPr id="16" name="Content Placeholder 15">
            <a:extLst>
              <a:ext uri="{FF2B5EF4-FFF2-40B4-BE49-F238E27FC236}">
                <a16:creationId xmlns:a16="http://schemas.microsoft.com/office/drawing/2014/main" id="{3814A34D-36A5-46A9-A238-CC2DF2F4FFB7}"/>
              </a:ext>
            </a:extLst>
          </p:cNvPr>
          <p:cNvSpPr>
            <a:spLocks noGrp="1"/>
          </p:cNvSpPr>
          <p:nvPr>
            <p:ph sz="half" idx="1"/>
          </p:nvPr>
        </p:nvSpPr>
        <p:spPr>
          <a:xfrm>
            <a:off x="744302" y="1870365"/>
            <a:ext cx="10532691" cy="3455033"/>
          </a:xfrm>
        </p:spPr>
        <p:txBody>
          <a:bodyPr/>
          <a:lstStyle/>
          <a:p>
            <a:pPr lvl="2"/>
            <a:r>
              <a:rPr lang="en-US" dirty="0">
                <a:solidFill>
                  <a:schemeClr val="bg1"/>
                </a:solidFill>
              </a:rPr>
              <a:t>What is Personalization?</a:t>
            </a:r>
          </a:p>
          <a:p>
            <a:pPr lvl="2"/>
            <a:r>
              <a:rPr lang="en-US" dirty="0">
                <a:solidFill>
                  <a:schemeClr val="bg1"/>
                </a:solidFill>
              </a:rPr>
              <a:t>What is Personalized Search?</a:t>
            </a:r>
          </a:p>
          <a:p>
            <a:pPr lvl="2"/>
            <a:r>
              <a:rPr lang="en-US" dirty="0">
                <a:solidFill>
                  <a:schemeClr val="bg1"/>
                </a:solidFill>
              </a:rPr>
              <a:t>Why does it matter in an Enterprise Search environment?</a:t>
            </a:r>
          </a:p>
          <a:p>
            <a:pPr lvl="2"/>
            <a:endParaRPr lang="en-US" dirty="0">
              <a:solidFill>
                <a:schemeClr val="bg1"/>
              </a:solidFill>
            </a:endParaRPr>
          </a:p>
          <a:p>
            <a:pPr lvl="2"/>
            <a:r>
              <a:rPr lang="en-US" dirty="0">
                <a:solidFill>
                  <a:schemeClr val="bg1"/>
                </a:solidFill>
              </a:rPr>
              <a:t>How we accomplished data-driven personalization natively within Fusion</a:t>
            </a:r>
          </a:p>
          <a:p>
            <a:pPr lvl="2"/>
            <a:r>
              <a:rPr lang="en-US" dirty="0">
                <a:solidFill>
                  <a:schemeClr val="bg1"/>
                </a:solidFill>
              </a:rPr>
              <a:t>Fusion configurations</a:t>
            </a:r>
          </a:p>
          <a:p>
            <a:pPr lvl="2"/>
            <a:r>
              <a:rPr lang="en-US" dirty="0">
                <a:solidFill>
                  <a:schemeClr val="bg1"/>
                </a:solidFill>
              </a:rPr>
              <a:t>Examples</a:t>
            </a:r>
          </a:p>
          <a:p>
            <a:pPr lvl="2"/>
            <a:r>
              <a:rPr lang="en-US" dirty="0">
                <a:solidFill>
                  <a:schemeClr val="bg1"/>
                </a:solidFill>
              </a:rPr>
              <a:t>Observations and Considerations</a:t>
            </a:r>
          </a:p>
          <a:p>
            <a:pPr lvl="2"/>
            <a:endParaRPr lang="en-US">
              <a:solidFill>
                <a:schemeClr val="bg1"/>
              </a:solidFill>
            </a:endParaRPr>
          </a:p>
          <a:p>
            <a:pPr lvl="2"/>
            <a:r>
              <a:rPr lang="en-US">
                <a:solidFill>
                  <a:schemeClr val="bg1"/>
                </a:solidFill>
              </a:rPr>
              <a:t>Next </a:t>
            </a:r>
            <a:r>
              <a:rPr lang="en-US" dirty="0">
                <a:solidFill>
                  <a:schemeClr val="bg1"/>
                </a:solidFill>
              </a:rPr>
              <a:t>steps</a:t>
            </a:r>
          </a:p>
        </p:txBody>
      </p:sp>
    </p:spTree>
    <p:extLst>
      <p:ext uri="{BB962C8B-B14F-4D97-AF65-F5344CB8AC3E}">
        <p14:creationId xmlns:p14="http://schemas.microsoft.com/office/powerpoint/2010/main" val="144128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a:xfrm>
            <a:off x="829654" y="187278"/>
            <a:ext cx="10532691" cy="627864"/>
          </a:xfrm>
        </p:spPr>
        <p:txBody>
          <a:bodyPr/>
          <a:lstStyle/>
          <a:p>
            <a:r>
              <a:rPr lang="en-US" sz="4400" dirty="0"/>
              <a:t>What is Personalization?</a:t>
            </a:r>
          </a:p>
        </p:txBody>
      </p:sp>
      <p:pic>
        <p:nvPicPr>
          <p:cNvPr id="9" name="Picture 8" descr="A picture containing screenshot&#10;&#10;Description generated with high confidence">
            <a:extLst>
              <a:ext uri="{FF2B5EF4-FFF2-40B4-BE49-F238E27FC236}">
                <a16:creationId xmlns:a16="http://schemas.microsoft.com/office/drawing/2014/main" id="{8E58C4F6-7887-4037-8F21-8EA1BDEBD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54" y="815142"/>
            <a:ext cx="9712840" cy="5500140"/>
          </a:xfrm>
          <a:prstGeom prst="rect">
            <a:avLst/>
          </a:prstGeom>
        </p:spPr>
      </p:pic>
    </p:spTree>
    <p:extLst>
      <p:ext uri="{BB962C8B-B14F-4D97-AF65-F5344CB8AC3E}">
        <p14:creationId xmlns:p14="http://schemas.microsoft.com/office/powerpoint/2010/main" val="15197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p:txBody>
          <a:bodyPr/>
          <a:lstStyle/>
          <a:p>
            <a:r>
              <a:rPr lang="en-US" sz="4400" dirty="0"/>
              <a:t>What is Personalized Search?</a:t>
            </a:r>
          </a:p>
        </p:txBody>
      </p:sp>
      <p:sp>
        <p:nvSpPr>
          <p:cNvPr id="2" name="Content Placeholder 1">
            <a:extLst>
              <a:ext uri="{FF2B5EF4-FFF2-40B4-BE49-F238E27FC236}">
                <a16:creationId xmlns:a16="http://schemas.microsoft.com/office/drawing/2014/main" id="{8C6EC390-AA03-1E41-BD19-1448CFE90F92}"/>
              </a:ext>
            </a:extLst>
          </p:cNvPr>
          <p:cNvSpPr>
            <a:spLocks noGrp="1"/>
          </p:cNvSpPr>
          <p:nvPr>
            <p:ph idx="1"/>
          </p:nvPr>
        </p:nvSpPr>
        <p:spPr>
          <a:xfrm>
            <a:off x="822961" y="1612490"/>
            <a:ext cx="8488188" cy="4413406"/>
          </a:xfrm>
        </p:spPr>
        <p:txBody>
          <a:bodyPr/>
          <a:lstStyle/>
          <a:p>
            <a:pPr marL="91436" lvl="0" indent="-91436" defTabSz="914354">
              <a:lnSpc>
                <a:spcPct val="90000"/>
              </a:lnSpc>
              <a:spcAft>
                <a:spcPts val="200"/>
              </a:spcAft>
              <a:buClr>
                <a:srgbClr val="00B0F0"/>
              </a:buClr>
              <a:buSzPct val="100000"/>
              <a:buFont typeface="Calibri" panose="020F0502020204030204" pitchFamily="34" charset="0"/>
              <a:buChar char=" "/>
            </a:pPr>
            <a:r>
              <a:rPr lang="en-US" sz="2000" b="1" cap="none" spc="0" dirty="0">
                <a:solidFill>
                  <a:schemeClr val="tx1"/>
                </a:solidFill>
                <a:latin typeface="Garamond" panose="02020404030301010803" pitchFamily="18" charset="0"/>
              </a:rPr>
              <a:t>Personalized search</a:t>
            </a:r>
            <a:r>
              <a:rPr lang="en-US" sz="2000" cap="none" spc="0" dirty="0">
                <a:solidFill>
                  <a:schemeClr val="tx1"/>
                </a:solidFill>
                <a:latin typeface="Garamond" panose="02020404030301010803" pitchFamily="18" charset="0"/>
              </a:rPr>
              <a:t> refers to search experiences that are tailored specifically to an individual's interests by incorporating information about the individual beyond the specific query provided.</a:t>
            </a:r>
          </a:p>
          <a:p>
            <a:pPr lvl="0" defTabSz="457200">
              <a:spcBef>
                <a:spcPts val="0"/>
              </a:spcBef>
              <a:spcAft>
                <a:spcPts val="0"/>
              </a:spcAft>
              <a:buNone/>
            </a:pPr>
            <a:endParaRPr lang="en-US" cap="none" spc="0" dirty="0">
              <a:solidFill>
                <a:schemeClr val="tx1"/>
              </a:solidFill>
              <a:latin typeface="Garamond" panose="02020404030301010803" pitchFamily="18" charset="0"/>
            </a:endParaRPr>
          </a:p>
          <a:p>
            <a:pPr lvl="0" defTabSz="457200">
              <a:spcBef>
                <a:spcPts val="0"/>
              </a:spcBef>
              <a:spcAft>
                <a:spcPts val="0"/>
              </a:spcAft>
              <a:buNone/>
            </a:pPr>
            <a:endParaRPr lang="en-US" cap="none" spc="0" dirty="0">
              <a:solidFill>
                <a:schemeClr val="tx1"/>
              </a:solidFill>
              <a:latin typeface="Garamond" panose="02020404030301010803" pitchFamily="18" charset="0"/>
            </a:endParaRPr>
          </a:p>
          <a:p>
            <a:pPr lvl="0" defTabSz="457200">
              <a:spcBef>
                <a:spcPts val="0"/>
              </a:spcBef>
              <a:spcAft>
                <a:spcPts val="0"/>
              </a:spcAft>
              <a:buNone/>
            </a:pPr>
            <a:r>
              <a:rPr lang="en-US" sz="2000" cap="none" spc="0" dirty="0">
                <a:solidFill>
                  <a:schemeClr val="tx1"/>
                </a:solidFill>
                <a:latin typeface="Garamond" panose="02020404030301010803" pitchFamily="18" charset="0"/>
              </a:rPr>
              <a:t>Factors that could be used to influence personalized search include:</a:t>
            </a:r>
          </a:p>
          <a:p>
            <a:pPr marL="285750" lvl="0" indent="-285750" defTabSz="457200">
              <a:spcBef>
                <a:spcPts val="0"/>
              </a:spcBef>
              <a:spcAft>
                <a:spcPts val="0"/>
              </a:spcAft>
              <a:buFont typeface="Arial" panose="020B0604020202020204" pitchFamily="34" charset="0"/>
              <a:buChar char="•"/>
            </a:pPr>
            <a:r>
              <a:rPr lang="en-US" sz="1800" cap="none" spc="0" dirty="0">
                <a:solidFill>
                  <a:schemeClr val="tx1"/>
                </a:solidFill>
                <a:latin typeface="Garamond" panose="02020404030301010803" pitchFamily="18" charset="0"/>
              </a:rPr>
              <a:t>Query History</a:t>
            </a:r>
          </a:p>
          <a:p>
            <a:pPr marL="285750" lvl="0" indent="-285750" defTabSz="457200">
              <a:spcBef>
                <a:spcPts val="0"/>
              </a:spcBef>
              <a:spcAft>
                <a:spcPts val="0"/>
              </a:spcAft>
              <a:buFont typeface="Arial" panose="020B0604020202020204" pitchFamily="34" charset="0"/>
              <a:buChar char="•"/>
            </a:pPr>
            <a:r>
              <a:rPr lang="en-US" sz="1800" cap="none" spc="0" dirty="0">
                <a:solidFill>
                  <a:schemeClr val="tx1"/>
                </a:solidFill>
                <a:latin typeface="Garamond" panose="02020404030301010803" pitchFamily="18" charset="0"/>
              </a:rPr>
              <a:t>Click History</a:t>
            </a:r>
          </a:p>
          <a:p>
            <a:pPr marL="285750" lvl="0" indent="-285750" defTabSz="457200">
              <a:spcBef>
                <a:spcPts val="0"/>
              </a:spcBef>
              <a:spcAft>
                <a:spcPts val="0"/>
              </a:spcAft>
              <a:buFont typeface="Arial" panose="020B0604020202020204" pitchFamily="34" charset="0"/>
              <a:buChar char="•"/>
            </a:pPr>
            <a:r>
              <a:rPr lang="en-US" sz="1800" cap="none" spc="0" dirty="0">
                <a:solidFill>
                  <a:schemeClr val="tx1"/>
                </a:solidFill>
                <a:latin typeface="Garamond" panose="02020404030301010803" pitchFamily="18" charset="0"/>
              </a:rPr>
              <a:t>Location</a:t>
            </a:r>
          </a:p>
          <a:p>
            <a:pPr marL="285750" lvl="0" indent="-285750" defTabSz="457200">
              <a:spcBef>
                <a:spcPts val="0"/>
              </a:spcBef>
              <a:spcAft>
                <a:spcPts val="0"/>
              </a:spcAft>
              <a:buFont typeface="Arial" panose="020B0604020202020204" pitchFamily="34" charset="0"/>
              <a:buChar char="•"/>
            </a:pPr>
            <a:r>
              <a:rPr lang="en-US" sz="1800" cap="none" spc="0" dirty="0">
                <a:solidFill>
                  <a:schemeClr val="tx1"/>
                </a:solidFill>
                <a:latin typeface="Garamond" panose="02020404030301010803" pitchFamily="18" charset="0"/>
              </a:rPr>
              <a:t>Social Media</a:t>
            </a:r>
          </a:p>
          <a:p>
            <a:pPr marL="285750" lvl="0" indent="-285750" defTabSz="457200">
              <a:spcBef>
                <a:spcPts val="0"/>
              </a:spcBef>
              <a:spcAft>
                <a:spcPts val="0"/>
              </a:spcAft>
              <a:buFont typeface="Arial" panose="020B0604020202020204" pitchFamily="34" charset="0"/>
              <a:buChar char="•"/>
            </a:pPr>
            <a:r>
              <a:rPr lang="en-US" sz="1800" cap="none" spc="0" dirty="0">
                <a:solidFill>
                  <a:schemeClr val="tx1"/>
                </a:solidFill>
                <a:latin typeface="Garamond" panose="02020404030301010803" pitchFamily="18" charset="0"/>
              </a:rPr>
              <a:t>HR Data (if acceptable)</a:t>
            </a:r>
          </a:p>
          <a:p>
            <a:pPr marL="285750" lvl="0" indent="-285750" defTabSz="457200">
              <a:spcBef>
                <a:spcPts val="0"/>
              </a:spcBef>
              <a:spcAft>
                <a:spcPts val="0"/>
              </a:spcAft>
              <a:buFont typeface="Arial" panose="020B0604020202020204" pitchFamily="34" charset="0"/>
              <a:buChar char="•"/>
            </a:pPr>
            <a:r>
              <a:rPr lang="en-US" sz="1800" cap="none" spc="0" dirty="0">
                <a:solidFill>
                  <a:schemeClr val="tx1"/>
                </a:solidFill>
                <a:latin typeface="Garamond" panose="02020404030301010803" pitchFamily="18" charset="0"/>
              </a:rPr>
              <a:t>Organizational Data</a:t>
            </a:r>
          </a:p>
          <a:p>
            <a:endParaRPr lang="en-US"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356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a:xfrm>
            <a:off x="829654" y="1167369"/>
            <a:ext cx="10532691" cy="627864"/>
          </a:xfrm>
        </p:spPr>
        <p:txBody>
          <a:bodyPr/>
          <a:lstStyle/>
          <a:p>
            <a:r>
              <a:rPr lang="en-US" sz="4400" dirty="0"/>
              <a:t>Why does it matter in an </a:t>
            </a:r>
            <a:br>
              <a:rPr lang="en-US" sz="4400" dirty="0"/>
            </a:br>
            <a:r>
              <a:rPr lang="en-US" sz="4400" dirty="0"/>
              <a:t>Enterprise Search environment?</a:t>
            </a:r>
          </a:p>
        </p:txBody>
      </p:sp>
      <p:sp>
        <p:nvSpPr>
          <p:cNvPr id="2" name="Content Placeholder 1">
            <a:extLst>
              <a:ext uri="{FF2B5EF4-FFF2-40B4-BE49-F238E27FC236}">
                <a16:creationId xmlns:a16="http://schemas.microsoft.com/office/drawing/2014/main" id="{8C6EC390-AA03-1E41-BD19-1448CFE90F92}"/>
              </a:ext>
            </a:extLst>
          </p:cNvPr>
          <p:cNvSpPr>
            <a:spLocks noGrp="1"/>
          </p:cNvSpPr>
          <p:nvPr>
            <p:ph idx="1"/>
          </p:nvPr>
        </p:nvSpPr>
        <p:spPr/>
        <p:txBody>
          <a:bodyPr/>
          <a:lstStyle/>
          <a:p>
            <a:pPr marL="91436" lvl="0" indent="-91436" defTabSz="914354">
              <a:lnSpc>
                <a:spcPct val="90000"/>
              </a:lnSpc>
              <a:spcAft>
                <a:spcPts val="200"/>
              </a:spcAft>
              <a:buClr>
                <a:srgbClr val="00B0F0"/>
              </a:buClr>
              <a:buSzPct val="100000"/>
              <a:buFont typeface="Calibri" panose="020F0502020204030204" pitchFamily="34" charset="0"/>
              <a:buChar char=" "/>
            </a:pPr>
            <a:endParaRPr lang="en-US" sz="2000" cap="none" spc="0" dirty="0">
              <a:solidFill>
                <a:schemeClr val="tx1"/>
              </a:solidFill>
              <a:latin typeface="Garamond" charset="0"/>
            </a:endParaRPr>
          </a:p>
          <a:p>
            <a:pPr marL="91436" lvl="0" indent="-91436" defTabSz="914354">
              <a:lnSpc>
                <a:spcPct val="90000"/>
              </a:lnSpc>
              <a:spcAft>
                <a:spcPts val="200"/>
              </a:spcAft>
              <a:buClr>
                <a:srgbClr val="00B0F0"/>
              </a:buClr>
              <a:buSzPct val="100000"/>
              <a:buFont typeface="Calibri" panose="020F0502020204030204" pitchFamily="34" charset="0"/>
              <a:buChar char=" "/>
            </a:pPr>
            <a:r>
              <a:rPr lang="en-US" sz="2000" cap="none" spc="0" dirty="0">
                <a:solidFill>
                  <a:schemeClr val="tx1"/>
                </a:solidFill>
                <a:latin typeface="Garamond" charset="0"/>
              </a:rPr>
              <a:t>Google does it – personally, I don’t like this answer  </a:t>
            </a:r>
            <a:r>
              <a:rPr lang="en-US" sz="2000" cap="none" spc="0" dirty="0">
                <a:solidFill>
                  <a:schemeClr val="tx1"/>
                </a:solidFill>
                <a:latin typeface="Garamond" charset="0"/>
                <a:sym typeface="Wingdings" panose="05000000000000000000" pitchFamily="2" charset="2"/>
              </a:rPr>
              <a:t></a:t>
            </a:r>
            <a:endParaRPr lang="en-US" sz="2000" cap="none" spc="0" dirty="0">
              <a:solidFill>
                <a:schemeClr val="tx1"/>
              </a:solidFill>
              <a:latin typeface="Garamond" charset="0"/>
            </a:endParaRPr>
          </a:p>
          <a:p>
            <a:pPr marL="91436" lvl="0" indent="-91436" defTabSz="914354">
              <a:lnSpc>
                <a:spcPct val="90000"/>
              </a:lnSpc>
              <a:spcAft>
                <a:spcPts val="200"/>
              </a:spcAft>
              <a:buClr>
                <a:srgbClr val="00B0F0"/>
              </a:buClr>
              <a:buSzPct val="100000"/>
              <a:buFont typeface="Calibri" panose="020F0502020204030204" pitchFamily="34" charset="0"/>
              <a:buChar char=" "/>
            </a:pPr>
            <a:r>
              <a:rPr lang="en-US" sz="2000" cap="none" spc="0" dirty="0">
                <a:solidFill>
                  <a:schemeClr val="tx1"/>
                </a:solidFill>
                <a:latin typeface="Garamond" charset="0"/>
              </a:rPr>
              <a:t>We can provide you with results that are more useful to you than the standard results</a:t>
            </a:r>
          </a:p>
          <a:p>
            <a:pPr marL="91436" lvl="0" indent="-91436" defTabSz="914354">
              <a:lnSpc>
                <a:spcPct val="90000"/>
              </a:lnSpc>
              <a:spcAft>
                <a:spcPts val="200"/>
              </a:spcAft>
              <a:buClr>
                <a:srgbClr val="00B0F0"/>
              </a:buClr>
              <a:buSzPct val="100000"/>
              <a:buFont typeface="Calibri" panose="020F0502020204030204" pitchFamily="34" charset="0"/>
              <a:buChar char=" "/>
            </a:pPr>
            <a:r>
              <a:rPr lang="en-US" sz="2000" cap="none" spc="0" dirty="0">
                <a:solidFill>
                  <a:schemeClr val="tx1"/>
                </a:solidFill>
                <a:latin typeface="Garamond" charset="0"/>
              </a:rPr>
              <a:t>We can predict what you might be interested in without you even asking</a:t>
            </a:r>
          </a:p>
          <a:p>
            <a:pPr marL="91436" lvl="0" indent="-91436" defTabSz="914354">
              <a:lnSpc>
                <a:spcPct val="90000"/>
              </a:lnSpc>
              <a:spcAft>
                <a:spcPts val="200"/>
              </a:spcAft>
              <a:buClr>
                <a:srgbClr val="00B0F0"/>
              </a:buClr>
              <a:buSzPct val="100000"/>
              <a:buFont typeface="Calibri" panose="020F0502020204030204" pitchFamily="34" charset="0"/>
              <a:buChar char=" "/>
            </a:pPr>
            <a:r>
              <a:rPr lang="en-US" sz="2000" cap="none" spc="0" dirty="0">
                <a:solidFill>
                  <a:schemeClr val="tx1"/>
                </a:solidFill>
                <a:latin typeface="Garamond" charset="0"/>
              </a:rPr>
              <a:t>Perhaps we can improve your safety and security</a:t>
            </a:r>
          </a:p>
          <a:p>
            <a:endParaRPr lang="en-US" dirty="0">
              <a:solidFill>
                <a:schemeClr val="tx1"/>
              </a:solidFill>
            </a:endParaRPr>
          </a:p>
        </p:txBody>
      </p:sp>
    </p:spTree>
    <p:extLst>
      <p:ext uri="{BB962C8B-B14F-4D97-AF65-F5344CB8AC3E}">
        <p14:creationId xmlns:p14="http://schemas.microsoft.com/office/powerpoint/2010/main" val="355761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B2C1E-0E90-48F7-9822-1D2CA980A1BC}"/>
              </a:ext>
            </a:extLst>
          </p:cNvPr>
          <p:cNvSpPr>
            <a:spLocks noGrp="1"/>
          </p:cNvSpPr>
          <p:nvPr>
            <p:ph type="title"/>
          </p:nvPr>
        </p:nvSpPr>
        <p:spPr>
          <a:xfrm>
            <a:off x="898480" y="1098539"/>
            <a:ext cx="8117701" cy="627864"/>
          </a:xfrm>
        </p:spPr>
        <p:txBody>
          <a:bodyPr/>
          <a:lstStyle/>
          <a:p>
            <a:r>
              <a:rPr lang="en-US" sz="3600" dirty="0"/>
              <a:t>How we accomplished data-driven personalization natively within Fusion</a:t>
            </a:r>
          </a:p>
        </p:txBody>
      </p:sp>
      <p:pic>
        <p:nvPicPr>
          <p:cNvPr id="5" name="Content Placeholder 5">
            <a:extLst>
              <a:ext uri="{FF2B5EF4-FFF2-40B4-BE49-F238E27FC236}">
                <a16:creationId xmlns:a16="http://schemas.microsoft.com/office/drawing/2014/main" id="{FCA92A71-DDA9-4BCD-B358-48D3BCDCFF88}"/>
              </a:ext>
            </a:extLst>
          </p:cNvPr>
          <p:cNvPicPr>
            <a:picLocks noGrp="1" noChangeAspect="1"/>
          </p:cNvPicPr>
          <p:nvPr>
            <p:ph idx="1"/>
          </p:nvPr>
        </p:nvPicPr>
        <p:blipFill>
          <a:blip r:embed="rId3"/>
          <a:stretch>
            <a:fillRect/>
          </a:stretch>
        </p:blipFill>
        <p:spPr>
          <a:xfrm>
            <a:off x="6502809" y="2242652"/>
            <a:ext cx="5105400" cy="3086100"/>
          </a:xfrm>
        </p:spPr>
      </p:pic>
      <p:sp>
        <p:nvSpPr>
          <p:cNvPr id="3" name="Rectangle 2">
            <a:extLst>
              <a:ext uri="{FF2B5EF4-FFF2-40B4-BE49-F238E27FC236}">
                <a16:creationId xmlns:a16="http://schemas.microsoft.com/office/drawing/2014/main" id="{DA171D0B-FB32-41ED-A973-AEC789AACA30}"/>
              </a:ext>
            </a:extLst>
          </p:cNvPr>
          <p:cNvSpPr/>
          <p:nvPr/>
        </p:nvSpPr>
        <p:spPr>
          <a:xfrm>
            <a:off x="623119" y="2413337"/>
            <a:ext cx="6096000" cy="2308324"/>
          </a:xfrm>
          <a:prstGeom prst="rect">
            <a:avLst/>
          </a:prstGeom>
        </p:spPr>
        <p:txBody>
          <a:bodyPr>
            <a:spAutoFit/>
          </a:bodyPr>
          <a:lstStyle/>
          <a:p>
            <a:pPr marL="342900" indent="-342900">
              <a:buFont typeface="+mj-lt"/>
              <a:buAutoNum type="arabicPeriod"/>
            </a:pPr>
            <a:r>
              <a:rPr lang="en-US" dirty="0"/>
              <a:t>Capture Signals</a:t>
            </a:r>
          </a:p>
          <a:p>
            <a:pPr marL="342900" indent="-342900">
              <a:buFont typeface="+mj-lt"/>
              <a:buAutoNum type="arabicPeriod"/>
            </a:pPr>
            <a:r>
              <a:rPr lang="en-US" dirty="0"/>
              <a:t>Aggregate Signals</a:t>
            </a:r>
          </a:p>
          <a:p>
            <a:pPr marL="342900" indent="-342900">
              <a:buFont typeface="+mj-lt"/>
              <a:buAutoNum type="arabicPeriod"/>
            </a:pPr>
            <a:r>
              <a:rPr lang="en-US" dirty="0"/>
              <a:t>Create a user-weighted documents collection</a:t>
            </a:r>
          </a:p>
          <a:p>
            <a:pPr marL="342900" indent="-342900">
              <a:buFont typeface="+mj-lt"/>
              <a:buAutoNum type="arabicPeriod"/>
            </a:pPr>
            <a:r>
              <a:rPr lang="en-US" dirty="0"/>
              <a:t>Train ALS Recommender Model</a:t>
            </a:r>
          </a:p>
          <a:p>
            <a:pPr marL="342900" indent="-342900">
              <a:buFont typeface="+mj-lt"/>
              <a:buAutoNum type="arabicPeriod"/>
            </a:pPr>
            <a:r>
              <a:rPr lang="en-US" dirty="0"/>
              <a:t>Generate “Items for Users” Recommendations</a:t>
            </a:r>
          </a:p>
          <a:p>
            <a:pPr marL="342900" indent="-342900">
              <a:buFont typeface="+mj-lt"/>
              <a:buAutoNum type="arabicPeriod"/>
            </a:pPr>
            <a:r>
              <a:rPr lang="en-US" dirty="0"/>
              <a:t>Incorporate Recommendations into Query Pipeline to Influence Results</a:t>
            </a:r>
          </a:p>
          <a:p>
            <a:endParaRPr lang="en-US" dirty="0"/>
          </a:p>
        </p:txBody>
      </p:sp>
    </p:spTree>
    <p:extLst>
      <p:ext uri="{BB962C8B-B14F-4D97-AF65-F5344CB8AC3E}">
        <p14:creationId xmlns:p14="http://schemas.microsoft.com/office/powerpoint/2010/main" val="175254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625DA4F3-96CE-46D1-BD44-8920B1DC1AD7}"/>
              </a:ext>
            </a:extLst>
          </p:cNvPr>
          <p:cNvSpPr txBox="1">
            <a:spLocks/>
          </p:cNvSpPr>
          <p:nvPr/>
        </p:nvSpPr>
        <p:spPr bwMode="white">
          <a:xfrm>
            <a:off x="1161221" y="2483693"/>
            <a:ext cx="9869557" cy="1890613"/>
          </a:xfrm>
          <a:prstGeom prst="rect">
            <a:avLst/>
          </a:prstGeom>
        </p:spPr>
        <p:txBody>
          <a:bodyPr lIns="0" tIns="0" rIns="0" bIns="0"/>
          <a:lstStyle>
            <a:lvl1pPr marL="0" indent="0" algn="l" defTabSz="914400" rtl="0" eaLnBrk="1" latinLnBrk="0" hangingPunct="1">
              <a:lnSpc>
                <a:spcPct val="120000"/>
              </a:lnSpc>
              <a:spcBef>
                <a:spcPts val="1200"/>
              </a:spcBef>
              <a:spcAft>
                <a:spcPts val="1200"/>
              </a:spcAft>
              <a:buFont typeface="Arial" panose="020B0604020202020204" pitchFamily="34" charset="0"/>
              <a:buChar char="​"/>
              <a:defRPr sz="1600" b="0" kern="1200" cap="all" spc="300" baseline="0">
                <a:solidFill>
                  <a:schemeClr val="accent3"/>
                </a:solidFill>
                <a:latin typeface="Lato Black" panose="020F0A02020204030203" pitchFamily="34" charset="0"/>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Char char="​"/>
              <a:defRPr sz="2600" kern="1200">
                <a:solidFill>
                  <a:schemeClr val="tx1"/>
                </a:solidFill>
                <a:latin typeface="+mj-lt"/>
                <a:ea typeface="+mn-ea"/>
                <a:cs typeface="+mn-cs"/>
              </a:defRPr>
            </a:lvl2pPr>
            <a:lvl3pPr marL="349250" indent="-34925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2600" kern="1200">
                <a:solidFill>
                  <a:schemeClr val="tx1"/>
                </a:solidFill>
                <a:latin typeface="+mj-lt"/>
                <a:ea typeface="+mn-ea"/>
                <a:cs typeface="+mn-cs"/>
              </a:defRPr>
            </a:lvl3pPr>
            <a:lvl4pPr marL="685800" indent="-336550" algn="l" defTabSz="914400" rtl="0" eaLnBrk="1" latinLnBrk="0" hangingPunct="1">
              <a:lnSpc>
                <a:spcPct val="90000"/>
              </a:lnSpc>
              <a:spcBef>
                <a:spcPts val="600"/>
              </a:spcBef>
              <a:spcAft>
                <a:spcPts val="600"/>
              </a:spcAft>
              <a:buClr>
                <a:schemeClr val="accent4"/>
              </a:buClr>
              <a:buFont typeface="Optimist SemiBold" panose="020B0703020204030204" pitchFamily="34" charset="0"/>
              <a:buChar char="–"/>
              <a:defRPr sz="1600" kern="1200">
                <a:solidFill>
                  <a:schemeClr val="tx1"/>
                </a:solidFill>
                <a:latin typeface="+mn-lt"/>
                <a:ea typeface="+mn-ea"/>
                <a:cs typeface="+mn-cs"/>
              </a:defRPr>
            </a:lvl4pPr>
            <a:lvl5pPr marL="0" indent="0" algn="l" defTabSz="914400" rtl="0" eaLnBrk="1" latinLnBrk="0" hangingPunct="1">
              <a:lnSpc>
                <a:spcPct val="120000"/>
              </a:lnSpc>
              <a:spcBef>
                <a:spcPts val="0"/>
              </a:spcBef>
              <a:buFont typeface="Arial" panose="020B0604020202020204" pitchFamily="34" charset="0"/>
              <a:buChar char="​"/>
              <a:defRPr sz="5400" kern="1200">
                <a:solidFill>
                  <a:schemeClr val="accent3"/>
                </a:solidFill>
                <a:latin typeface="+mj-lt"/>
                <a:ea typeface="+mn-ea"/>
                <a:cs typeface="+mn-cs"/>
              </a:defRPr>
            </a:lvl5pPr>
            <a:lvl6pPr marL="0" indent="0" algn="l" defTabSz="914400" rtl="0" eaLnBrk="1" latinLnBrk="0" hangingPunct="1">
              <a:lnSpc>
                <a:spcPct val="90000"/>
              </a:lnSpc>
              <a:spcBef>
                <a:spcPts val="0"/>
              </a:spcBef>
              <a:buFont typeface="Arial" panose="020B0604020202020204" pitchFamily="34" charset="0"/>
              <a:buChar char="​"/>
              <a:defRPr sz="2600" kern="1200">
                <a:solidFill>
                  <a:schemeClr val="tx1"/>
                </a:solidFill>
                <a:latin typeface="+mj-lt"/>
                <a:ea typeface="+mn-ea"/>
                <a:cs typeface="+mn-cs"/>
              </a:defRPr>
            </a:lvl6pPr>
            <a:lvl7pPr marL="174625" indent="-174625" algn="l" defTabSz="914400" rtl="0" eaLnBrk="1" latinLnBrk="0" hangingPunct="1">
              <a:lnSpc>
                <a:spcPct val="100000"/>
              </a:lnSpc>
              <a:spcBef>
                <a:spcPts val="600"/>
              </a:spcBef>
              <a:spcAft>
                <a:spcPts val="600"/>
              </a:spcAft>
              <a:buFont typeface="Lato" panose="020F0502020204030203" pitchFamily="34" charset="0"/>
              <a:buChar char="“"/>
              <a:defRPr sz="4000" b="1" kern="1200">
                <a:solidFill>
                  <a:schemeClr val="accent3"/>
                </a:solidFill>
                <a:latin typeface="+mn-lt"/>
                <a:ea typeface="+mn-ea"/>
                <a:cs typeface="+mn-cs"/>
              </a:defRPr>
            </a:lvl7pPr>
            <a:lvl8pPr marL="174625" indent="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j-lt"/>
                <a:ea typeface="+mn-ea"/>
                <a:cs typeface="+mn-cs"/>
              </a:defRPr>
            </a:lvl8pPr>
            <a:lvl9pPr marL="174625" indent="0" algn="l" defTabSz="914400" rtl="0" eaLnBrk="1" latinLnBrk="0" hangingPunct="1">
              <a:lnSpc>
                <a:spcPct val="120000"/>
              </a:lnSpc>
              <a:spcBef>
                <a:spcPts val="400"/>
              </a:spcBef>
              <a:spcAft>
                <a:spcPts val="600"/>
              </a:spcAft>
              <a:buFont typeface="Arial" panose="020B0604020202020204" pitchFamily="34" charset="0"/>
              <a:buChar char="​"/>
              <a:defRPr sz="1600" kern="1200" cap="all" spc="300" baseline="0">
                <a:solidFill>
                  <a:schemeClr val="tx1"/>
                </a:solidFill>
                <a:latin typeface="Lato Black" panose="020F0A02020204030203" pitchFamily="34" charset="0"/>
                <a:ea typeface="+mn-ea"/>
                <a:cs typeface="+mn-cs"/>
              </a:defRPr>
            </a:lvl9pPr>
          </a:lstStyle>
          <a:p>
            <a:pPr lvl="1" algn="ctr">
              <a:lnSpc>
                <a:spcPct val="90000"/>
              </a:lnSpc>
            </a:pPr>
            <a:r>
              <a:rPr lang="en-US" sz="3600" dirty="0">
                <a:solidFill>
                  <a:schemeClr val="bg1"/>
                </a:solidFill>
              </a:rPr>
              <a:t>Configurations of a sample</a:t>
            </a:r>
          </a:p>
          <a:p>
            <a:pPr lvl="1" algn="ctr">
              <a:lnSpc>
                <a:spcPct val="90000"/>
              </a:lnSpc>
            </a:pPr>
            <a:r>
              <a:rPr lang="en-US" sz="3600" dirty="0">
                <a:solidFill>
                  <a:schemeClr val="bg1"/>
                </a:solidFill>
              </a:rPr>
              <a:t>personalized search pipeline </a:t>
            </a:r>
          </a:p>
          <a:p>
            <a:pPr lvl="1" algn="ctr">
              <a:lnSpc>
                <a:spcPct val="90000"/>
              </a:lnSpc>
            </a:pPr>
            <a:r>
              <a:rPr lang="en-US" sz="3600" dirty="0">
                <a:solidFill>
                  <a:schemeClr val="bg1"/>
                </a:solidFill>
              </a:rPr>
              <a:t>within Fusion</a:t>
            </a:r>
          </a:p>
        </p:txBody>
      </p:sp>
      <p:grpSp>
        <p:nvGrpSpPr>
          <p:cNvPr id="17" name="Group 16">
            <a:extLst>
              <a:ext uri="{FF2B5EF4-FFF2-40B4-BE49-F238E27FC236}">
                <a16:creationId xmlns:a16="http://schemas.microsoft.com/office/drawing/2014/main" id="{89C0A6AD-A76D-416B-9925-9683D413E23B}"/>
              </a:ext>
            </a:extLst>
          </p:cNvPr>
          <p:cNvGrpSpPr/>
          <p:nvPr/>
        </p:nvGrpSpPr>
        <p:grpSpPr>
          <a:xfrm>
            <a:off x="0" y="5166359"/>
            <a:ext cx="12192000" cy="1691641"/>
            <a:chOff x="0" y="4112611"/>
            <a:chExt cx="5889625" cy="2745390"/>
          </a:xfrm>
        </p:grpSpPr>
        <p:sp>
          <p:nvSpPr>
            <p:cNvPr id="18" name="Rectangle 8">
              <a:extLst>
                <a:ext uri="{FF2B5EF4-FFF2-40B4-BE49-F238E27FC236}">
                  <a16:creationId xmlns:a16="http://schemas.microsoft.com/office/drawing/2014/main" id="{1BA5D391-2C4A-41B9-8A04-6517A296AE03}"/>
                </a:ext>
              </a:extLst>
            </p:cNvPr>
            <p:cNvSpPr/>
            <p:nvPr userDrawn="1"/>
          </p:nvSpPr>
          <p:spPr>
            <a:xfrm flipH="1">
              <a:off x="0" y="4112611"/>
              <a:ext cx="5889625" cy="226784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694611"/>
                <a:gd name="connsiteX1" fmla="*/ 12192000 w 12192000"/>
                <a:gd name="connsiteY1" fmla="*/ 2729346 h 4694611"/>
                <a:gd name="connsiteX2" fmla="*/ 12192000 w 12192000"/>
                <a:gd name="connsiteY2" fmla="*/ 4005064 h 4694611"/>
                <a:gd name="connsiteX3" fmla="*/ 0 w 12192000"/>
                <a:gd name="connsiteY3" fmla="*/ 4694611 h 4694611"/>
                <a:gd name="connsiteX4" fmla="*/ 0 w 12192000"/>
                <a:gd name="connsiteY4" fmla="*/ 0 h 469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694611">
                  <a:moveTo>
                    <a:pt x="0" y="0"/>
                  </a:moveTo>
                  <a:lnTo>
                    <a:pt x="12192000" y="2729346"/>
                  </a:lnTo>
                  <a:lnTo>
                    <a:pt x="12192000" y="4005064"/>
                  </a:lnTo>
                  <a:lnTo>
                    <a:pt x="0" y="4694611"/>
                  </a:lnTo>
                  <a:lnTo>
                    <a:pt x="0" y="0"/>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A9BB6F9-5FCC-4D04-899A-CB350758915F}"/>
                </a:ext>
              </a:extLst>
            </p:cNvPr>
            <p:cNvSpPr/>
            <p:nvPr userDrawn="1"/>
          </p:nvSpPr>
          <p:spPr>
            <a:xfrm flipH="1">
              <a:off x="0" y="4768687"/>
              <a:ext cx="5889625" cy="2089314"/>
            </a:xfrm>
            <a:custGeom>
              <a:avLst/>
              <a:gdLst>
                <a:gd name="connsiteX0" fmla="*/ 0 w 12192000"/>
                <a:gd name="connsiteY0" fmla="*/ 0 h 3662679"/>
                <a:gd name="connsiteX1" fmla="*/ 0 w 12192000"/>
                <a:gd name="connsiteY1" fmla="*/ 3662679 h 3662679"/>
                <a:gd name="connsiteX2" fmla="*/ 12192000 w 12192000"/>
                <a:gd name="connsiteY2" fmla="*/ 3662679 h 3662679"/>
                <a:gd name="connsiteX3" fmla="*/ 12192000 w 12192000"/>
                <a:gd name="connsiteY3" fmla="*/ 2729346 h 3662679"/>
                <a:gd name="connsiteX4" fmla="*/ 0 w 12192000"/>
                <a:gd name="connsiteY4" fmla="*/ 0 h 366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662679">
                  <a:moveTo>
                    <a:pt x="0" y="0"/>
                  </a:moveTo>
                  <a:lnTo>
                    <a:pt x="0" y="3662679"/>
                  </a:lnTo>
                  <a:lnTo>
                    <a:pt x="12192000" y="3662679"/>
                  </a:lnTo>
                  <a:lnTo>
                    <a:pt x="12192000" y="2729346"/>
                  </a:lnTo>
                  <a:lnTo>
                    <a:pt x="0" y="0"/>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8">
              <a:extLst>
                <a:ext uri="{FF2B5EF4-FFF2-40B4-BE49-F238E27FC236}">
                  <a16:creationId xmlns:a16="http://schemas.microsoft.com/office/drawing/2014/main" id="{2864838F-A98A-4890-BE98-972377A6D6BE}"/>
                </a:ext>
              </a:extLst>
            </p:cNvPr>
            <p:cNvSpPr/>
            <p:nvPr userDrawn="1"/>
          </p:nvSpPr>
          <p:spPr>
            <a:xfrm>
              <a:off x="0" y="4112611"/>
              <a:ext cx="5889625" cy="2745390"/>
            </a:xfrm>
            <a:custGeom>
              <a:avLst/>
              <a:gdLst>
                <a:gd name="connsiteX0" fmla="*/ 0 w 12192000"/>
                <a:gd name="connsiteY0" fmla="*/ 0 h 4005064"/>
                <a:gd name="connsiteX1" fmla="*/ 12192000 w 12192000"/>
                <a:gd name="connsiteY1" fmla="*/ 0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1731818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1762509 w 12192000"/>
                <a:gd name="connsiteY1" fmla="*/ 3172691 h 4005064"/>
                <a:gd name="connsiteX2" fmla="*/ 12192000 w 12192000"/>
                <a:gd name="connsiteY2" fmla="*/ 4005064 h 4005064"/>
                <a:gd name="connsiteX3" fmla="*/ 0 w 12192000"/>
                <a:gd name="connsiteY3" fmla="*/ 4005064 h 4005064"/>
                <a:gd name="connsiteX4" fmla="*/ 0 w 12192000"/>
                <a:gd name="connsiteY4" fmla="*/ 0 h 4005064"/>
                <a:gd name="connsiteX0" fmla="*/ 0 w 12192000"/>
                <a:gd name="connsiteY0" fmla="*/ 0 h 4005064"/>
                <a:gd name="connsiteX1" fmla="*/ 12192000 w 12192000"/>
                <a:gd name="connsiteY1" fmla="*/ 2729346 h 4005064"/>
                <a:gd name="connsiteX2" fmla="*/ 12192000 w 12192000"/>
                <a:gd name="connsiteY2" fmla="*/ 4005064 h 4005064"/>
                <a:gd name="connsiteX3" fmla="*/ 0 w 12192000"/>
                <a:gd name="connsiteY3" fmla="*/ 4005064 h 4005064"/>
                <a:gd name="connsiteX4" fmla="*/ 0 w 12192000"/>
                <a:gd name="connsiteY4" fmla="*/ 0 h 4005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005064">
                  <a:moveTo>
                    <a:pt x="0" y="0"/>
                  </a:moveTo>
                  <a:lnTo>
                    <a:pt x="12192000" y="2729346"/>
                  </a:lnTo>
                  <a:lnTo>
                    <a:pt x="12192000" y="4005064"/>
                  </a:lnTo>
                  <a:lnTo>
                    <a:pt x="0" y="400506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211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ucidworks">
  <a:themeElements>
    <a:clrScheme name="Custom 2">
      <a:dk1>
        <a:srgbClr val="222054"/>
      </a:dk1>
      <a:lt1>
        <a:srgbClr val="FFFFFF"/>
      </a:lt1>
      <a:dk2>
        <a:srgbClr val="5D6B78"/>
      </a:dk2>
      <a:lt2>
        <a:srgbClr val="C3C3C5"/>
      </a:lt2>
      <a:accent1>
        <a:srgbClr val="7666AC"/>
      </a:accent1>
      <a:accent2>
        <a:srgbClr val="09A5DC"/>
      </a:accent2>
      <a:accent3>
        <a:srgbClr val="13C5BB"/>
      </a:accent3>
      <a:accent4>
        <a:srgbClr val="13748D"/>
      </a:accent4>
      <a:accent5>
        <a:srgbClr val="E3519C"/>
      </a:accent5>
      <a:accent6>
        <a:srgbClr val="FF6D14"/>
      </a:accent6>
      <a:hlink>
        <a:srgbClr val="F3D01E"/>
      </a:hlink>
      <a:folHlink>
        <a:srgbClr val="C0CBD6"/>
      </a:folHlink>
    </a:clrScheme>
    <a:fontScheme name="Lucidworks">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ndia Theme 1">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